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6" r:id="rId4"/>
    <p:sldMasterId id="2147483737" r:id="rId5"/>
    <p:sldMasterId id="214748373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y="5143500" cx="9144000"/>
  <p:notesSz cx="6858000" cy="9144000"/>
  <p:embeddedFontLst>
    <p:embeddedFont>
      <p:font typeface="Geo"/>
      <p:regular r:id="rId21"/>
      <p:italic r:id="rId22"/>
    </p:embeddedFont>
    <p:embeddedFont>
      <p:font typeface="Carme"/>
      <p:regular r:id="rId23"/>
    </p:embeddedFont>
    <p:embeddedFont>
      <p:font typeface="Roboto Black"/>
      <p:bold r:id="rId24"/>
      <p:boldItalic r:id="rId25"/>
    </p:embeddedFont>
    <p:embeddedFont>
      <p:font typeface="Roboto Thin"/>
      <p:regular r:id="rId26"/>
      <p:bold r:id="rId27"/>
      <p:italic r:id="rId28"/>
      <p:boldItalic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Roboto Medium"/>
      <p:regular r:id="rId34"/>
      <p:bold r:id="rId35"/>
      <p:italic r:id="rId36"/>
      <p:boldItalic r:id="rId37"/>
    </p:embeddedFont>
    <p:embeddedFont>
      <p:font typeface="Roboto Light"/>
      <p:regular r:id="rId38"/>
      <p:bold r:id="rId39"/>
      <p:italic r:id="rId40"/>
      <p:boldItalic r:id="rId41"/>
    </p:embeddedFont>
    <p:embeddedFont>
      <p:font typeface="Helvetica Neue Light"/>
      <p:regular r:id="rId42"/>
      <p:bold r:id="rId43"/>
      <p:italic r:id="rId44"/>
      <p:boldItalic r:id="rId45"/>
    </p:embeddedFont>
    <p:embeddedFont>
      <p:font typeface="Montserrat Thin"/>
      <p:regular r:id="rId46"/>
      <p:bold r:id="rId47"/>
      <p:italic r:id="rId48"/>
      <p:boldItalic r:id="rId49"/>
    </p:embeddedFont>
    <p:embeddedFont>
      <p:font typeface="Century Gothic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Light-italic.fntdata"/><Relationship Id="rId42" Type="http://schemas.openxmlformats.org/officeDocument/2006/relationships/font" Target="fonts/HelveticaNeueLight-regular.fntdata"/><Relationship Id="rId41" Type="http://schemas.openxmlformats.org/officeDocument/2006/relationships/font" Target="fonts/RobotoLight-boldItalic.fntdata"/><Relationship Id="rId44" Type="http://schemas.openxmlformats.org/officeDocument/2006/relationships/font" Target="fonts/HelveticaNeueLight-italic.fntdata"/><Relationship Id="rId43" Type="http://schemas.openxmlformats.org/officeDocument/2006/relationships/font" Target="fonts/HelveticaNeueLight-bold.fntdata"/><Relationship Id="rId46" Type="http://schemas.openxmlformats.org/officeDocument/2006/relationships/font" Target="fonts/MontserratThin-regular.fntdata"/><Relationship Id="rId45" Type="http://schemas.openxmlformats.org/officeDocument/2006/relationships/font" Target="fonts/HelveticaNeueLight-boldItalic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MontserratThin-italic.fntdata"/><Relationship Id="rId47" Type="http://schemas.openxmlformats.org/officeDocument/2006/relationships/font" Target="fonts/MontserratThin-bold.fntdata"/><Relationship Id="rId49" Type="http://schemas.openxmlformats.org/officeDocument/2006/relationships/font" Target="fonts/MontserratThin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33" Type="http://schemas.openxmlformats.org/officeDocument/2006/relationships/font" Target="fonts/Roboto-boldItalic.fntdata"/><Relationship Id="rId32" Type="http://schemas.openxmlformats.org/officeDocument/2006/relationships/font" Target="fonts/Roboto-italic.fntdata"/><Relationship Id="rId35" Type="http://schemas.openxmlformats.org/officeDocument/2006/relationships/font" Target="fonts/RobotoMedium-bold.fntdata"/><Relationship Id="rId34" Type="http://schemas.openxmlformats.org/officeDocument/2006/relationships/font" Target="fonts/RobotoMedium-regular.fntdata"/><Relationship Id="rId37" Type="http://schemas.openxmlformats.org/officeDocument/2006/relationships/font" Target="fonts/RobotoMedium-boldItalic.fntdata"/><Relationship Id="rId36" Type="http://schemas.openxmlformats.org/officeDocument/2006/relationships/font" Target="fonts/RobotoMedium-italic.fntdata"/><Relationship Id="rId39" Type="http://schemas.openxmlformats.org/officeDocument/2006/relationships/font" Target="fonts/RobotoLight-bold.fntdata"/><Relationship Id="rId38" Type="http://schemas.openxmlformats.org/officeDocument/2006/relationships/font" Target="fonts/RobotoLight-regular.fntdata"/><Relationship Id="rId20" Type="http://schemas.openxmlformats.org/officeDocument/2006/relationships/slide" Target="slides/slide13.xml"/><Relationship Id="rId22" Type="http://schemas.openxmlformats.org/officeDocument/2006/relationships/font" Target="fonts/Geo-italic.fntdata"/><Relationship Id="rId21" Type="http://schemas.openxmlformats.org/officeDocument/2006/relationships/font" Target="fonts/Geo-regular.fntdata"/><Relationship Id="rId24" Type="http://schemas.openxmlformats.org/officeDocument/2006/relationships/font" Target="fonts/RobotoBlack-bold.fntdata"/><Relationship Id="rId23" Type="http://schemas.openxmlformats.org/officeDocument/2006/relationships/font" Target="fonts/Carme-regular.fntdata"/><Relationship Id="rId26" Type="http://schemas.openxmlformats.org/officeDocument/2006/relationships/font" Target="fonts/RobotoThin-regular.fntdata"/><Relationship Id="rId25" Type="http://schemas.openxmlformats.org/officeDocument/2006/relationships/font" Target="fonts/RobotoBlack-boldItalic.fntdata"/><Relationship Id="rId28" Type="http://schemas.openxmlformats.org/officeDocument/2006/relationships/font" Target="fonts/RobotoThin-italic.fntdata"/><Relationship Id="rId27" Type="http://schemas.openxmlformats.org/officeDocument/2006/relationships/font" Target="fonts/RobotoThin-bold.fntdata"/><Relationship Id="rId29" Type="http://schemas.openxmlformats.org/officeDocument/2006/relationships/font" Target="fonts/RobotoThin-boldItalic.fntdata"/><Relationship Id="rId51" Type="http://schemas.openxmlformats.org/officeDocument/2006/relationships/font" Target="fonts/CenturyGothic-bold.fntdata"/><Relationship Id="rId50" Type="http://schemas.openxmlformats.org/officeDocument/2006/relationships/font" Target="fonts/CenturyGothic-regular.fntdata"/><Relationship Id="rId53" Type="http://schemas.openxmlformats.org/officeDocument/2006/relationships/font" Target="fonts/CenturyGothic-boldItalic.fntdata"/><Relationship Id="rId52" Type="http://schemas.openxmlformats.org/officeDocument/2006/relationships/font" Target="fonts/CenturyGothic-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00cc88f1fc_0_4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0" name="Google Shape;600;g100cc88f1fc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1226bacd71c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1226bacd71c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2588449d83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12588449d83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ed9ef63e60_2_1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ed9ef63e60_2_1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66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00cc88f1fc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100cc88f1fc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226bacd71c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1226bacd71c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226bacd71c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226bacd71c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00cc88f1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100cc88f1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1a30f85b38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1a30f85b38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226bacd71c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1226bacd71c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1226bacd71c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1226bacd71c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2588449d83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12588449d8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226bacd71c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226bacd71c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23.png"/><Relationship Id="rId5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1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5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png"/><Relationship Id="rId3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png"/><Relationship Id="rId3" Type="http://schemas.openxmlformats.org/officeDocument/2006/relationships/image" Target="../media/image2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png"/><Relationship Id="rId3" Type="http://schemas.openxmlformats.org/officeDocument/2006/relationships/image" Target="../media/image2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2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png"/><Relationship Id="rId3" Type="http://schemas.openxmlformats.org/officeDocument/2006/relationships/image" Target="../media/image26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Relationship Id="rId3" Type="http://schemas.openxmlformats.org/officeDocument/2006/relationships/image" Target="../media/image2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png"/><Relationship Id="rId3" Type="http://schemas.openxmlformats.org/officeDocument/2006/relationships/image" Target="../media/image26.png"/><Relationship Id="rId4" Type="http://schemas.openxmlformats.org/officeDocument/2006/relationships/image" Target="../media/image33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0.png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.png"/><Relationship Id="rId3" Type="http://schemas.openxmlformats.org/officeDocument/2006/relationships/image" Target="../media/image32.png"/><Relationship Id="rId4" Type="http://schemas.openxmlformats.org/officeDocument/2006/relationships/image" Target="../media/image36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0.png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png"/><Relationship Id="rId3" Type="http://schemas.openxmlformats.org/officeDocument/2006/relationships/image" Target="../media/image26.png"/><Relationship Id="rId4" Type="http://schemas.openxmlformats.org/officeDocument/2006/relationships/image" Target="../media/image33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1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8.jp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8.jp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3.jpg"/><Relationship Id="rId3" Type="http://schemas.openxmlformats.org/officeDocument/2006/relationships/image" Target="../media/image44.png"/><Relationship Id="rId4" Type="http://schemas.openxmlformats.org/officeDocument/2006/relationships/image" Target="../media/image39.png"/><Relationship Id="rId5" Type="http://schemas.openxmlformats.org/officeDocument/2006/relationships/image" Target="../media/image46.png"/><Relationship Id="rId6" Type="http://schemas.openxmlformats.org/officeDocument/2006/relationships/image" Target="../media/image42.png"/><Relationship Id="rId7" Type="http://schemas.openxmlformats.org/officeDocument/2006/relationships/image" Target="../media/image48.png"/><Relationship Id="rId8" Type="http://schemas.openxmlformats.org/officeDocument/2006/relationships/image" Target="../media/image43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7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0.png"/><Relationship Id="rId3" Type="http://schemas.openxmlformats.org/officeDocument/2006/relationships/image" Target="../media/image4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0.png"/><Relationship Id="rId3" Type="http://schemas.openxmlformats.org/officeDocument/2006/relationships/image" Target="../media/image45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2.png"/><Relationship Id="rId3" Type="http://schemas.openxmlformats.org/officeDocument/2006/relationships/image" Target="../media/image87.png"/><Relationship Id="rId4" Type="http://schemas.openxmlformats.org/officeDocument/2006/relationships/image" Target="../media/image45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9.png"/><Relationship Id="rId3" Type="http://schemas.openxmlformats.org/officeDocument/2006/relationships/image" Target="../media/image87.png"/><Relationship Id="rId4" Type="http://schemas.openxmlformats.org/officeDocument/2006/relationships/image" Target="../media/image45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9.png"/><Relationship Id="rId3" Type="http://schemas.openxmlformats.org/officeDocument/2006/relationships/image" Target="../media/image87.png"/><Relationship Id="rId4" Type="http://schemas.openxmlformats.org/officeDocument/2006/relationships/image" Target="../media/image45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4.png"/><Relationship Id="rId3" Type="http://schemas.openxmlformats.org/officeDocument/2006/relationships/image" Target="../media/image87.png"/><Relationship Id="rId4" Type="http://schemas.openxmlformats.org/officeDocument/2006/relationships/image" Target="../media/image45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Vide">
  <p:cSld name="4_Vide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9202"/>
            <a:ext cx="8071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4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4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4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4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4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4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4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415876"/>
            <a:ext cx="8071500" cy="31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b="0" i="0" sz="1100" u="none" cap="none" strike="noStrike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/>
          <p:nvPr/>
        </p:nvSpPr>
        <p:spPr>
          <a:xfrm>
            <a:off x="4483100" y="4718582"/>
            <a:ext cx="180227" cy="25762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Page de garde: Logo+titre+date">
  <p:cSld name="3_Logo+titre+dat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661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4450" y="1198425"/>
            <a:ext cx="2113989" cy="617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Google Shape;58;p14"/>
          <p:cNvCxnSpPr/>
          <p:nvPr/>
        </p:nvCxnSpPr>
        <p:spPr>
          <a:xfrm>
            <a:off x="3653898" y="3092832"/>
            <a:ext cx="1836300" cy="0"/>
          </a:xfrm>
          <a:prstGeom prst="straightConnector1">
            <a:avLst/>
          </a:prstGeom>
          <a:noFill/>
          <a:ln cap="flat" cmpd="sng" w="9525">
            <a:solidFill>
              <a:srgbClr val="39ACED">
                <a:alpha val="98820"/>
              </a:srgbClr>
            </a:solidFill>
            <a:prstDash val="solid"/>
            <a:miter lim="8000"/>
            <a:headEnd len="sm" w="sm" type="none"/>
            <a:tailEnd len="sm" w="sm" type="none"/>
          </a:ln>
        </p:spPr>
      </p:cxnSp>
      <p:grpSp>
        <p:nvGrpSpPr>
          <p:cNvPr id="59" name="Google Shape;59;p14"/>
          <p:cNvGrpSpPr/>
          <p:nvPr/>
        </p:nvGrpSpPr>
        <p:grpSpPr>
          <a:xfrm>
            <a:off x="0" y="1743896"/>
            <a:ext cx="2404292" cy="71775"/>
            <a:chOff x="0" y="2200940"/>
            <a:chExt cx="3205723" cy="95700"/>
          </a:xfrm>
        </p:grpSpPr>
        <p:cxnSp>
          <p:nvCxnSpPr>
            <p:cNvPr id="60" name="Google Shape;60;p14"/>
            <p:cNvCxnSpPr/>
            <p:nvPr/>
          </p:nvCxnSpPr>
          <p:spPr>
            <a:xfrm>
              <a:off x="0" y="2246243"/>
              <a:ext cx="3140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sp>
          <p:nvSpPr>
            <p:cNvPr id="61" name="Google Shape;61;p14"/>
            <p:cNvSpPr/>
            <p:nvPr/>
          </p:nvSpPr>
          <p:spPr>
            <a:xfrm>
              <a:off x="3110023" y="2200940"/>
              <a:ext cx="95700" cy="95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" name="Google Shape;62;p14"/>
          <p:cNvSpPr/>
          <p:nvPr/>
        </p:nvSpPr>
        <p:spPr>
          <a:xfrm>
            <a:off x="6788646" y="1995805"/>
            <a:ext cx="71700" cy="71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6788426" y="2031690"/>
            <a:ext cx="2355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2610038" y="3124475"/>
            <a:ext cx="3924000" cy="16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9ACED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39ACE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4"/>
          <p:cNvSpPr/>
          <p:nvPr/>
        </p:nvSpPr>
        <p:spPr>
          <a:xfrm>
            <a:off x="2393325" y="3217219"/>
            <a:ext cx="4357500" cy="19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 </a:t>
            </a:r>
            <a:endParaRPr sz="1100"/>
          </a:p>
        </p:txBody>
      </p:sp>
      <p:sp>
        <p:nvSpPr>
          <p:cNvPr id="66" name="Google Shape;66;p14"/>
          <p:cNvSpPr txBox="1"/>
          <p:nvPr>
            <p:ph idx="2" type="body"/>
          </p:nvPr>
        </p:nvSpPr>
        <p:spPr>
          <a:xfrm>
            <a:off x="2610036" y="4777150"/>
            <a:ext cx="39240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9ACED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39ACE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8428" y="1133953"/>
            <a:ext cx="7144" cy="1307306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39ACE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 sz="1300">
                <a:solidFill>
                  <a:srgbClr val="39ACE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 sz="1300">
                <a:solidFill>
                  <a:srgbClr val="39ACE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 sz="1300">
                <a:solidFill>
                  <a:srgbClr val="39ACE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 sz="1300">
                <a:solidFill>
                  <a:srgbClr val="39ACE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 sz="1300">
                <a:solidFill>
                  <a:srgbClr val="39ACE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 sz="1300">
                <a:solidFill>
                  <a:srgbClr val="39ACE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 sz="1300">
                <a:solidFill>
                  <a:srgbClr val="39ACE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 sz="1300">
                <a:solidFill>
                  <a:srgbClr val="39ACE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Agenda">
  <p:cSld name="1_Agenda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4518413" y="35269"/>
            <a:ext cx="4625700" cy="47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ts val="2100"/>
              <a:buFont typeface="Arial"/>
              <a:buChar char="●"/>
              <a:defRPr b="1" i="0" sz="21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Arial"/>
              <a:buChar char="○"/>
              <a:defRPr b="1" i="0" sz="18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9225" y="0"/>
            <a:ext cx="4084200" cy="5181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" name="Google Shape;72;p15"/>
          <p:cNvGrpSpPr/>
          <p:nvPr/>
        </p:nvGrpSpPr>
        <p:grpSpPr>
          <a:xfrm>
            <a:off x="-18510" y="465270"/>
            <a:ext cx="1882306" cy="438525"/>
            <a:chOff x="0" y="1990656"/>
            <a:chExt cx="2509742" cy="584700"/>
          </a:xfrm>
        </p:grpSpPr>
        <p:grpSp>
          <p:nvGrpSpPr>
            <p:cNvPr id="73" name="Google Shape;73;p15"/>
            <p:cNvGrpSpPr/>
            <p:nvPr/>
          </p:nvGrpSpPr>
          <p:grpSpPr>
            <a:xfrm>
              <a:off x="0" y="2310308"/>
              <a:ext cx="608919" cy="120300"/>
              <a:chOff x="0" y="2186053"/>
              <a:chExt cx="608919" cy="120300"/>
            </a:xfrm>
          </p:grpSpPr>
          <p:cxnSp>
            <p:nvCxnSpPr>
              <p:cNvPr id="74" name="Google Shape;74;p15"/>
              <p:cNvCxnSpPr/>
              <p:nvPr/>
            </p:nvCxnSpPr>
            <p:spPr>
              <a:xfrm>
                <a:off x="0" y="2246243"/>
                <a:ext cx="479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75" name="Google Shape;75;p15"/>
              <p:cNvSpPr/>
              <p:nvPr/>
            </p:nvSpPr>
            <p:spPr>
              <a:xfrm>
                <a:off x="488619" y="2186053"/>
                <a:ext cx="120300" cy="120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6" name="Google Shape;76;p15"/>
            <p:cNvSpPr txBox="1"/>
            <p:nvPr/>
          </p:nvSpPr>
          <p:spPr>
            <a:xfrm>
              <a:off x="618242" y="1990656"/>
              <a:ext cx="18915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AGENDA</a:t>
              </a:r>
              <a:r>
                <a:rPr lang="en-GB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Google Shape;77;p15"/>
          <p:cNvSpPr/>
          <p:nvPr/>
        </p:nvSpPr>
        <p:spPr>
          <a:xfrm flipH="1" rot="10800000">
            <a:off x="0" y="-20452"/>
            <a:ext cx="4248000" cy="34200"/>
          </a:xfrm>
          <a:prstGeom prst="rect">
            <a:avLst/>
          </a:prstGeom>
          <a:solidFill>
            <a:srgbClr val="00AEE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5"/>
          <p:cNvSpPr/>
          <p:nvPr/>
        </p:nvSpPr>
        <p:spPr>
          <a:xfrm flipH="1" rot="10800000">
            <a:off x="4247964" y="-20453"/>
            <a:ext cx="3456600" cy="34200"/>
          </a:xfrm>
          <a:prstGeom prst="rect">
            <a:avLst/>
          </a:prstGeom>
          <a:solidFill>
            <a:srgbClr val="EC287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5"/>
          <p:cNvSpPr/>
          <p:nvPr/>
        </p:nvSpPr>
        <p:spPr>
          <a:xfrm flipH="1" rot="10800000">
            <a:off x="7704348" y="-22052"/>
            <a:ext cx="1439400" cy="34200"/>
          </a:xfrm>
          <a:prstGeom prst="rect">
            <a:avLst/>
          </a:prstGeom>
          <a:solidFill>
            <a:srgbClr val="FEF53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5"/>
          <p:cNvSpPr txBox="1"/>
          <p:nvPr>
            <p:ph idx="2" type="body"/>
          </p:nvPr>
        </p:nvSpPr>
        <p:spPr>
          <a:xfrm>
            <a:off x="4992413" y="4820297"/>
            <a:ext cx="3621900" cy="27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285750" lvl="0" marL="45720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●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914400" rtl="0" algn="r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○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85750" lvl="2" marL="1371600" rtl="0" algn="r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■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85750" lvl="3" marL="1828800" rtl="0" algn="r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●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85750" lvl="4" marL="2286000" rtl="0" algn="r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○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85750" lvl="5" marL="2743200" rtl="0" algn="r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■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85750" lvl="6" marL="3200400" rtl="0" algn="r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●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85750" lvl="7" marL="3657600" rtl="0" algn="r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○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85750" lvl="8" marL="4114800" rtl="0" algn="r">
              <a:spcBef>
                <a:spcPts val="1600"/>
              </a:spcBef>
              <a:spcAft>
                <a:spcPts val="1600"/>
              </a:spcAft>
              <a:buClr>
                <a:srgbClr val="888888"/>
              </a:buClr>
              <a:buSzPts val="900"/>
              <a:buFont typeface="Calibri"/>
              <a:buChar char="■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8705363" y="4820297"/>
            <a:ext cx="383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82" name="Google Shape;82;p15"/>
          <p:cNvCxnSpPr/>
          <p:nvPr/>
        </p:nvCxnSpPr>
        <p:spPr>
          <a:xfrm>
            <a:off x="8676456" y="4836054"/>
            <a:ext cx="0" cy="261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83" name="Google Shape;83;p15"/>
          <p:cNvPicPr preferRelativeResize="0"/>
          <p:nvPr/>
        </p:nvPicPr>
        <p:blipFill rotWithShape="1">
          <a:blip r:embed="rId3">
            <a:alphaModFix/>
          </a:blip>
          <a:srcRect b="0" l="0" r="0" t="82883"/>
          <a:stretch/>
        </p:blipFill>
        <p:spPr>
          <a:xfrm flipH="1">
            <a:off x="311550" y="4836316"/>
            <a:ext cx="8572200" cy="27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re">
  <p:cSld name="1_Titr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4992413" y="4820297"/>
            <a:ext cx="3621900" cy="27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285750" lvl="0" marL="45720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●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914400" rtl="0" algn="r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○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85750" lvl="2" marL="1371600" rtl="0" algn="r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■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85750" lvl="3" marL="1828800" rtl="0" algn="r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●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85750" lvl="4" marL="2286000" rtl="0" algn="r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○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85750" lvl="5" marL="2743200" rtl="0" algn="r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■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85750" lvl="6" marL="3200400" rtl="0" algn="r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●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85750" lvl="7" marL="3657600" rtl="0" algn="r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○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85750" lvl="8" marL="4114800" rtl="0" algn="r">
              <a:spcBef>
                <a:spcPts val="1600"/>
              </a:spcBef>
              <a:spcAft>
                <a:spcPts val="1600"/>
              </a:spcAft>
              <a:buClr>
                <a:srgbClr val="888888"/>
              </a:buClr>
              <a:buSzPts val="900"/>
              <a:buFont typeface="Calibri"/>
              <a:buChar char="■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6"/>
          <p:cNvSpPr txBox="1"/>
          <p:nvPr>
            <p:ph idx="2" type="body"/>
          </p:nvPr>
        </p:nvSpPr>
        <p:spPr>
          <a:xfrm>
            <a:off x="38925" y="4819200"/>
            <a:ext cx="2054100" cy="27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●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○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85750" lvl="2" marL="1371600" rtl="0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■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●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○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■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●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○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rgbClr val="888888"/>
              </a:buClr>
              <a:buSzPts val="900"/>
              <a:buFont typeface="Calibri"/>
              <a:buChar char="■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87" name="Google Shape;87;p16"/>
          <p:cNvGrpSpPr/>
          <p:nvPr/>
        </p:nvGrpSpPr>
        <p:grpSpPr>
          <a:xfrm>
            <a:off x="3459" y="478133"/>
            <a:ext cx="407740" cy="91125"/>
            <a:chOff x="0" y="2185530"/>
            <a:chExt cx="1584689" cy="121500"/>
          </a:xfrm>
        </p:grpSpPr>
        <p:cxnSp>
          <p:nvCxnSpPr>
            <p:cNvPr id="88" name="Google Shape;88;p16"/>
            <p:cNvCxnSpPr/>
            <p:nvPr/>
          </p:nvCxnSpPr>
          <p:spPr>
            <a:xfrm>
              <a:off x="0" y="2246243"/>
              <a:ext cx="12204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sp>
          <p:nvSpPr>
            <p:cNvPr id="89" name="Google Shape;89;p16"/>
            <p:cNvSpPr/>
            <p:nvPr/>
          </p:nvSpPr>
          <p:spPr>
            <a:xfrm flipH="1" rot="10800000">
              <a:off x="1220489" y="2185530"/>
              <a:ext cx="364200" cy="121500"/>
            </a:xfrm>
            <a:prstGeom prst="ellipse">
              <a:avLst/>
            </a:prstGeom>
            <a:solidFill>
              <a:srgbClr val="7F7F7F"/>
            </a:solidFill>
            <a:ln cap="flat" cmpd="sng" w="12700">
              <a:solidFill>
                <a:srgbClr val="7F7F7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" name="Google Shape;90;p16"/>
          <p:cNvSpPr txBox="1"/>
          <p:nvPr>
            <p:ph idx="3" type="body"/>
          </p:nvPr>
        </p:nvSpPr>
        <p:spPr>
          <a:xfrm>
            <a:off x="0" y="4626063"/>
            <a:ext cx="91311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6"/>
          <p:cNvSpPr txBox="1"/>
          <p:nvPr>
            <p:ph idx="12" type="sldNum"/>
          </p:nvPr>
        </p:nvSpPr>
        <p:spPr>
          <a:xfrm>
            <a:off x="8705363" y="4820297"/>
            <a:ext cx="383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2" name="Google Shape;92;p16"/>
          <p:cNvSpPr txBox="1"/>
          <p:nvPr>
            <p:ph idx="4" type="body"/>
          </p:nvPr>
        </p:nvSpPr>
        <p:spPr>
          <a:xfrm>
            <a:off x="483750" y="213806"/>
            <a:ext cx="86604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3" name="Google Shape;9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00723" y="4847015"/>
            <a:ext cx="762900" cy="165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6"/>
          <p:cNvCxnSpPr/>
          <p:nvPr/>
        </p:nvCxnSpPr>
        <p:spPr>
          <a:xfrm>
            <a:off x="8676456" y="4836054"/>
            <a:ext cx="0" cy="261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re 1">
  <p:cSld name="1_Titre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4992413" y="4820297"/>
            <a:ext cx="3621900" cy="27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285750" lvl="0" marL="45720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●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914400" rtl="0" algn="r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○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85750" lvl="2" marL="1371600" rtl="0" algn="r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■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85750" lvl="3" marL="1828800" rtl="0" algn="r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●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85750" lvl="4" marL="2286000" rtl="0" algn="r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○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85750" lvl="5" marL="2743200" rtl="0" algn="r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■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85750" lvl="6" marL="3200400" rtl="0" algn="r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●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85750" lvl="7" marL="3657600" rtl="0" algn="r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○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85750" lvl="8" marL="4114800" rtl="0" algn="r">
              <a:spcBef>
                <a:spcPts val="1600"/>
              </a:spcBef>
              <a:spcAft>
                <a:spcPts val="1600"/>
              </a:spcAft>
              <a:buClr>
                <a:srgbClr val="888888"/>
              </a:buClr>
              <a:buSzPts val="900"/>
              <a:buFont typeface="Calibri"/>
              <a:buChar char="■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idx="2" type="body"/>
          </p:nvPr>
        </p:nvSpPr>
        <p:spPr>
          <a:xfrm>
            <a:off x="38925" y="4819200"/>
            <a:ext cx="2054100" cy="27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●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○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85750" lvl="2" marL="1371600" rtl="0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■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●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○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■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●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○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rgbClr val="888888"/>
              </a:buClr>
              <a:buSzPts val="900"/>
              <a:buFont typeface="Calibri"/>
              <a:buChar char="■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98" name="Google Shape;98;p17"/>
          <p:cNvGrpSpPr/>
          <p:nvPr/>
        </p:nvGrpSpPr>
        <p:grpSpPr>
          <a:xfrm>
            <a:off x="3459" y="478133"/>
            <a:ext cx="407740" cy="91125"/>
            <a:chOff x="0" y="2185530"/>
            <a:chExt cx="1584689" cy="121500"/>
          </a:xfrm>
        </p:grpSpPr>
        <p:cxnSp>
          <p:nvCxnSpPr>
            <p:cNvPr id="99" name="Google Shape;99;p17"/>
            <p:cNvCxnSpPr/>
            <p:nvPr/>
          </p:nvCxnSpPr>
          <p:spPr>
            <a:xfrm>
              <a:off x="0" y="2246243"/>
              <a:ext cx="12204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sp>
          <p:nvSpPr>
            <p:cNvPr id="100" name="Google Shape;100;p17"/>
            <p:cNvSpPr/>
            <p:nvPr/>
          </p:nvSpPr>
          <p:spPr>
            <a:xfrm flipH="1" rot="10800000">
              <a:off x="1220489" y="2185530"/>
              <a:ext cx="364200" cy="121500"/>
            </a:xfrm>
            <a:prstGeom prst="ellipse">
              <a:avLst/>
            </a:prstGeom>
            <a:solidFill>
              <a:srgbClr val="7F7F7F"/>
            </a:solidFill>
            <a:ln cap="flat" cmpd="sng" w="12700">
              <a:solidFill>
                <a:srgbClr val="7F7F7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" name="Google Shape;101;p17"/>
          <p:cNvSpPr txBox="1"/>
          <p:nvPr>
            <p:ph idx="12" type="sldNum"/>
          </p:nvPr>
        </p:nvSpPr>
        <p:spPr>
          <a:xfrm>
            <a:off x="8705363" y="4820297"/>
            <a:ext cx="383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2" name="Google Shape;102;p17"/>
          <p:cNvSpPr txBox="1"/>
          <p:nvPr>
            <p:ph idx="3" type="body"/>
          </p:nvPr>
        </p:nvSpPr>
        <p:spPr>
          <a:xfrm>
            <a:off x="483750" y="213806"/>
            <a:ext cx="86604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3" name="Google Shape;10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00723" y="4847015"/>
            <a:ext cx="762900" cy="165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17"/>
          <p:cNvCxnSpPr/>
          <p:nvPr/>
        </p:nvCxnSpPr>
        <p:spPr>
          <a:xfrm>
            <a:off x="8676456" y="4836054"/>
            <a:ext cx="0" cy="261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05" name="Google Shape;105;p17"/>
          <p:cNvSpPr txBox="1"/>
          <p:nvPr>
            <p:ph idx="4" type="body"/>
          </p:nvPr>
        </p:nvSpPr>
        <p:spPr>
          <a:xfrm>
            <a:off x="241875" y="1449150"/>
            <a:ext cx="86604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6" name="Google Shape;10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311547" y="3510390"/>
            <a:ext cx="8572200" cy="159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re">
  <p:cSld name="1_Titre_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483750" y="357690"/>
            <a:ext cx="86604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09" name="Google Shape;109;p18"/>
          <p:cNvGrpSpPr/>
          <p:nvPr/>
        </p:nvGrpSpPr>
        <p:grpSpPr>
          <a:xfrm>
            <a:off x="3459" y="478133"/>
            <a:ext cx="407740" cy="91125"/>
            <a:chOff x="0" y="2185530"/>
            <a:chExt cx="1584689" cy="121500"/>
          </a:xfrm>
        </p:grpSpPr>
        <p:cxnSp>
          <p:nvCxnSpPr>
            <p:cNvPr id="110" name="Google Shape;110;p18"/>
            <p:cNvCxnSpPr/>
            <p:nvPr/>
          </p:nvCxnSpPr>
          <p:spPr>
            <a:xfrm>
              <a:off x="0" y="2246243"/>
              <a:ext cx="12204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sp>
          <p:nvSpPr>
            <p:cNvPr id="111" name="Google Shape;111;p18"/>
            <p:cNvSpPr/>
            <p:nvPr/>
          </p:nvSpPr>
          <p:spPr>
            <a:xfrm flipH="1" rot="10800000">
              <a:off x="1220489" y="2185530"/>
              <a:ext cx="364200" cy="121500"/>
            </a:xfrm>
            <a:prstGeom prst="ellipse">
              <a:avLst/>
            </a:prstGeom>
            <a:solidFill>
              <a:srgbClr val="7F7F7F"/>
            </a:solidFill>
            <a:ln cap="flat" cmpd="sng" w="12700">
              <a:solidFill>
                <a:srgbClr val="7F7F7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" name="Google Shape;112;p18"/>
          <p:cNvSpPr txBox="1"/>
          <p:nvPr>
            <p:ph idx="2" type="body"/>
          </p:nvPr>
        </p:nvSpPr>
        <p:spPr>
          <a:xfrm>
            <a:off x="0" y="4626063"/>
            <a:ext cx="91311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18"/>
          <p:cNvSpPr txBox="1"/>
          <p:nvPr>
            <p:ph idx="10" type="dt"/>
          </p:nvPr>
        </p:nvSpPr>
        <p:spPr>
          <a:xfrm>
            <a:off x="35496" y="4818287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18"/>
          <p:cNvSpPr txBox="1"/>
          <p:nvPr>
            <p:ph idx="12" type="sldNum"/>
          </p:nvPr>
        </p:nvSpPr>
        <p:spPr>
          <a:xfrm>
            <a:off x="8705362" y="4818287"/>
            <a:ext cx="383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8"/>
          <p:cNvSpPr txBox="1"/>
          <p:nvPr>
            <p:ph idx="11" type="ftr"/>
          </p:nvPr>
        </p:nvSpPr>
        <p:spPr>
          <a:xfrm>
            <a:off x="4992405" y="4818287"/>
            <a:ext cx="3621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re 2">
  <p:cSld name="1_Titre_3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9"/>
          <p:cNvPicPr preferRelativeResize="0"/>
          <p:nvPr/>
        </p:nvPicPr>
        <p:blipFill rotWithShape="1">
          <a:blip r:embed="rId2">
            <a:alphaModFix/>
          </a:blip>
          <a:srcRect b="0" l="0" r="0" t="82883"/>
          <a:stretch/>
        </p:blipFill>
        <p:spPr>
          <a:xfrm flipH="1">
            <a:off x="311550" y="4836316"/>
            <a:ext cx="8572200" cy="2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9226" y="4847000"/>
            <a:ext cx="864225" cy="16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4992413" y="4820297"/>
            <a:ext cx="3621900" cy="27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285750" lvl="0" marL="45720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●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914400" rtl="0" algn="r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○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85750" lvl="2" marL="1371600" rtl="0" algn="r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■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85750" lvl="3" marL="1828800" rtl="0" algn="r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●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85750" lvl="4" marL="2286000" rtl="0" algn="r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○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85750" lvl="5" marL="2743200" rtl="0" algn="r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■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85750" lvl="6" marL="3200400" rtl="0" algn="r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●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85750" lvl="7" marL="3657600" rtl="0" algn="r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○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85750" lvl="8" marL="4114800" rtl="0" algn="r">
              <a:spcBef>
                <a:spcPts val="1600"/>
              </a:spcBef>
              <a:spcAft>
                <a:spcPts val="1600"/>
              </a:spcAft>
              <a:buClr>
                <a:srgbClr val="888888"/>
              </a:buClr>
              <a:buSzPts val="900"/>
              <a:buFont typeface="Calibri"/>
              <a:buChar char="■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38925" y="4819200"/>
            <a:ext cx="2054100" cy="27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●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○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85750" lvl="2" marL="1371600" rtl="0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■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●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○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■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●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○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rgbClr val="888888"/>
              </a:buClr>
              <a:buSzPts val="900"/>
              <a:buFont typeface="Calibri"/>
              <a:buChar char="■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21" name="Google Shape;121;p19"/>
          <p:cNvGrpSpPr/>
          <p:nvPr/>
        </p:nvGrpSpPr>
        <p:grpSpPr>
          <a:xfrm>
            <a:off x="3459" y="478133"/>
            <a:ext cx="407740" cy="91125"/>
            <a:chOff x="0" y="2185530"/>
            <a:chExt cx="1584689" cy="121500"/>
          </a:xfrm>
        </p:grpSpPr>
        <p:cxnSp>
          <p:nvCxnSpPr>
            <p:cNvPr id="122" name="Google Shape;122;p19"/>
            <p:cNvCxnSpPr/>
            <p:nvPr/>
          </p:nvCxnSpPr>
          <p:spPr>
            <a:xfrm>
              <a:off x="0" y="2246243"/>
              <a:ext cx="12204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sp>
          <p:nvSpPr>
            <p:cNvPr id="123" name="Google Shape;123;p19"/>
            <p:cNvSpPr/>
            <p:nvPr/>
          </p:nvSpPr>
          <p:spPr>
            <a:xfrm flipH="1" rot="10800000">
              <a:off x="1220489" y="2185530"/>
              <a:ext cx="364200" cy="121500"/>
            </a:xfrm>
            <a:prstGeom prst="ellipse">
              <a:avLst/>
            </a:prstGeom>
            <a:solidFill>
              <a:srgbClr val="7F7F7F"/>
            </a:solidFill>
            <a:ln cap="flat" cmpd="sng" w="12700">
              <a:solidFill>
                <a:srgbClr val="7F7F7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" name="Google Shape;124;p19"/>
          <p:cNvSpPr txBox="1"/>
          <p:nvPr>
            <p:ph idx="12" type="sldNum"/>
          </p:nvPr>
        </p:nvSpPr>
        <p:spPr>
          <a:xfrm>
            <a:off x="8705363" y="4820297"/>
            <a:ext cx="383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5" name="Google Shape;125;p19"/>
          <p:cNvSpPr txBox="1"/>
          <p:nvPr>
            <p:ph idx="3" type="body"/>
          </p:nvPr>
        </p:nvSpPr>
        <p:spPr>
          <a:xfrm>
            <a:off x="483750" y="213806"/>
            <a:ext cx="72261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26" name="Google Shape;126;p19"/>
          <p:cNvCxnSpPr/>
          <p:nvPr/>
        </p:nvCxnSpPr>
        <p:spPr>
          <a:xfrm>
            <a:off x="8676456" y="4836054"/>
            <a:ext cx="0" cy="261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27" name="Google Shape;127;p19"/>
          <p:cNvSpPr txBox="1"/>
          <p:nvPr>
            <p:ph idx="4" type="body"/>
          </p:nvPr>
        </p:nvSpPr>
        <p:spPr>
          <a:xfrm>
            <a:off x="241875" y="1449150"/>
            <a:ext cx="86604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présentation avec logo client">
  <p:cSld name="Titre présentation avec logo clien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ctrTitle"/>
          </p:nvPr>
        </p:nvSpPr>
        <p:spPr>
          <a:xfrm>
            <a:off x="-1" y="3790289"/>
            <a:ext cx="91440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Carme"/>
              <a:buNone/>
              <a:defRPr b="0" i="0" sz="4100" u="none" cap="none" strike="noStrike">
                <a:solidFill>
                  <a:srgbClr val="7F7F7F"/>
                </a:solidFill>
                <a:latin typeface="Carme"/>
                <a:ea typeface="Carme"/>
                <a:cs typeface="Carme"/>
                <a:sym typeface="Carme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30" name="Google Shape;130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20"/>
          <p:cNvSpPr txBox="1"/>
          <p:nvPr>
            <p:ph idx="12" type="sldNum"/>
          </p:nvPr>
        </p:nvSpPr>
        <p:spPr>
          <a:xfrm>
            <a:off x="3543300" y="479033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900" u="none" cap="none" strike="noStrike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900" u="none" cap="none" strike="noStrike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900" u="none" cap="none" strike="noStrike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900" u="none" cap="none" strike="noStrike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900" u="none" cap="none" strike="noStrike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900" u="none" cap="none" strike="noStrike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900" u="none" cap="none" strike="noStrike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900" u="none" cap="none" strike="noStrike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900" u="none" cap="none" strike="noStrike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33" name="Google Shape;133;p20"/>
          <p:cNvGrpSpPr/>
          <p:nvPr/>
        </p:nvGrpSpPr>
        <p:grpSpPr>
          <a:xfrm>
            <a:off x="0" y="0"/>
            <a:ext cx="9169850" cy="3616932"/>
            <a:chOff x="-1985" y="-1275"/>
            <a:chExt cx="24387900" cy="9619500"/>
          </a:xfrm>
        </p:grpSpPr>
        <p:pic>
          <p:nvPicPr>
            <p:cNvPr id="134" name="Google Shape;134;p20"/>
            <p:cNvPicPr preferRelativeResize="0"/>
            <p:nvPr/>
          </p:nvPicPr>
          <p:blipFill rotWithShape="1">
            <a:blip r:embed="rId2">
              <a:alphaModFix/>
            </a:blip>
            <a:srcRect b="0" l="0" r="0" t="44243"/>
            <a:stretch/>
          </p:blipFill>
          <p:spPr>
            <a:xfrm>
              <a:off x="-1985" y="-1275"/>
              <a:ext cx="24387900" cy="961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63943" y="4134894"/>
              <a:ext cx="8285700" cy="259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6" name="Google Shape;136;p20"/>
          <p:cNvSpPr/>
          <p:nvPr/>
        </p:nvSpPr>
        <p:spPr>
          <a:xfrm>
            <a:off x="0" y="4580033"/>
            <a:ext cx="9144000" cy="56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1" y="4542584"/>
            <a:ext cx="91440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2100" u="none" cap="none" strike="noStrike">
                <a:solidFill>
                  <a:srgbClr val="7F7F7F"/>
                </a:solidFill>
                <a:latin typeface="Carme"/>
                <a:ea typeface="Carme"/>
                <a:cs typeface="Carme"/>
                <a:sym typeface="Carme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Carme"/>
                <a:ea typeface="Carme"/>
                <a:cs typeface="Carme"/>
                <a:sym typeface="Carme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7F7F7F"/>
                </a:solidFill>
                <a:latin typeface="Carme"/>
                <a:ea typeface="Carme"/>
                <a:cs typeface="Carme"/>
                <a:sym typeface="Carme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Carme"/>
                <a:ea typeface="Carme"/>
                <a:cs typeface="Carme"/>
                <a:sym typeface="Carme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Carme"/>
                <a:ea typeface="Carme"/>
                <a:cs typeface="Carme"/>
                <a:sym typeface="Carme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38" name="Google Shape;138;p20"/>
          <p:cNvCxnSpPr/>
          <p:nvPr/>
        </p:nvCxnSpPr>
        <p:spPr>
          <a:xfrm rot="10800000">
            <a:off x="4572000" y="1104348"/>
            <a:ext cx="0" cy="1566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re 3">
  <p:cSld name="1_Titre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4992413" y="4820297"/>
            <a:ext cx="3621900" cy="27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285750" lvl="0" marL="45720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●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914400" rtl="0" algn="r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○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85750" lvl="2" marL="1371600" rtl="0" algn="r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■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85750" lvl="3" marL="1828800" rtl="0" algn="r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●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85750" lvl="4" marL="2286000" rtl="0" algn="r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○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85750" lvl="5" marL="2743200" rtl="0" algn="r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■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85750" lvl="6" marL="3200400" rtl="0" algn="r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●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85750" lvl="7" marL="3657600" rtl="0" algn="r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○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85750" lvl="8" marL="4114800" rtl="0" algn="r">
              <a:spcBef>
                <a:spcPts val="1600"/>
              </a:spcBef>
              <a:spcAft>
                <a:spcPts val="1600"/>
              </a:spcAft>
              <a:buClr>
                <a:srgbClr val="888888"/>
              </a:buClr>
              <a:buSzPts val="900"/>
              <a:buFont typeface="Calibri"/>
              <a:buChar char="■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21"/>
          <p:cNvSpPr txBox="1"/>
          <p:nvPr>
            <p:ph idx="2" type="body"/>
          </p:nvPr>
        </p:nvSpPr>
        <p:spPr>
          <a:xfrm>
            <a:off x="38925" y="4819200"/>
            <a:ext cx="2054100" cy="27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●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○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85750" lvl="2" marL="1371600" rtl="0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■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●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○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■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●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○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rgbClr val="888888"/>
              </a:buClr>
              <a:buSzPts val="900"/>
              <a:buFont typeface="Calibri"/>
              <a:buChar char="■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42" name="Google Shape;142;p21"/>
          <p:cNvGrpSpPr/>
          <p:nvPr/>
        </p:nvGrpSpPr>
        <p:grpSpPr>
          <a:xfrm>
            <a:off x="3459" y="478133"/>
            <a:ext cx="407740" cy="91125"/>
            <a:chOff x="0" y="2185530"/>
            <a:chExt cx="1584689" cy="121500"/>
          </a:xfrm>
        </p:grpSpPr>
        <p:cxnSp>
          <p:nvCxnSpPr>
            <p:cNvPr id="143" name="Google Shape;143;p21"/>
            <p:cNvCxnSpPr/>
            <p:nvPr/>
          </p:nvCxnSpPr>
          <p:spPr>
            <a:xfrm>
              <a:off x="0" y="2246243"/>
              <a:ext cx="12204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sp>
          <p:nvSpPr>
            <p:cNvPr id="144" name="Google Shape;144;p21"/>
            <p:cNvSpPr/>
            <p:nvPr/>
          </p:nvSpPr>
          <p:spPr>
            <a:xfrm flipH="1" rot="10800000">
              <a:off x="1220489" y="2185530"/>
              <a:ext cx="364200" cy="121500"/>
            </a:xfrm>
            <a:prstGeom prst="ellipse">
              <a:avLst/>
            </a:prstGeom>
            <a:solidFill>
              <a:srgbClr val="7F7F7F"/>
            </a:solidFill>
            <a:ln cap="flat" cmpd="sng" w="12700">
              <a:solidFill>
                <a:srgbClr val="7F7F7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21"/>
          <p:cNvSpPr txBox="1"/>
          <p:nvPr>
            <p:ph idx="12" type="sldNum"/>
          </p:nvPr>
        </p:nvSpPr>
        <p:spPr>
          <a:xfrm>
            <a:off x="8705363" y="4820297"/>
            <a:ext cx="383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21"/>
          <p:cNvSpPr txBox="1"/>
          <p:nvPr>
            <p:ph idx="3" type="body"/>
          </p:nvPr>
        </p:nvSpPr>
        <p:spPr>
          <a:xfrm>
            <a:off x="483750" y="213806"/>
            <a:ext cx="86604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47" name="Google Shape;14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00723" y="4847015"/>
            <a:ext cx="762900" cy="165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Google Shape;148;p21"/>
          <p:cNvCxnSpPr/>
          <p:nvPr/>
        </p:nvCxnSpPr>
        <p:spPr>
          <a:xfrm>
            <a:off x="8676456" y="4836054"/>
            <a:ext cx="0" cy="261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49" name="Google Shape;149;p21"/>
          <p:cNvSpPr txBox="1"/>
          <p:nvPr>
            <p:ph idx="4" type="body"/>
          </p:nvPr>
        </p:nvSpPr>
        <p:spPr>
          <a:xfrm>
            <a:off x="241875" y="1449150"/>
            <a:ext cx="86604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50" name="Google Shape;15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311547" y="3510390"/>
            <a:ext cx="8572200" cy="159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Email+tél">
  <p:cSld name="4_Email+tél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2148"/>
            <a:ext cx="9144000" cy="513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526" y="190541"/>
            <a:ext cx="6190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/>
          <p:nvPr/>
        </p:nvSpPr>
        <p:spPr>
          <a:xfrm flipH="1" rot="10800000">
            <a:off x="0" y="-20452"/>
            <a:ext cx="4248000" cy="34200"/>
          </a:xfrm>
          <a:prstGeom prst="rect">
            <a:avLst/>
          </a:prstGeom>
          <a:solidFill>
            <a:srgbClr val="00AEE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2"/>
          <p:cNvSpPr/>
          <p:nvPr/>
        </p:nvSpPr>
        <p:spPr>
          <a:xfrm flipH="1" rot="10800000">
            <a:off x="4247964" y="-20453"/>
            <a:ext cx="3456600" cy="34200"/>
          </a:xfrm>
          <a:prstGeom prst="rect">
            <a:avLst/>
          </a:prstGeom>
          <a:solidFill>
            <a:srgbClr val="EC287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2"/>
          <p:cNvSpPr/>
          <p:nvPr/>
        </p:nvSpPr>
        <p:spPr>
          <a:xfrm flipH="1" rot="10800000">
            <a:off x="7704348" y="-22052"/>
            <a:ext cx="1439400" cy="34200"/>
          </a:xfrm>
          <a:prstGeom prst="rect">
            <a:avLst/>
          </a:prstGeom>
          <a:solidFill>
            <a:srgbClr val="FEF53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7" name="Google Shape;157;p22"/>
          <p:cNvCxnSpPr/>
          <p:nvPr/>
        </p:nvCxnSpPr>
        <p:spPr>
          <a:xfrm>
            <a:off x="6658011" y="2517744"/>
            <a:ext cx="1827300" cy="0"/>
          </a:xfrm>
          <a:prstGeom prst="straightConnector1">
            <a:avLst/>
          </a:prstGeom>
          <a:noFill/>
          <a:ln cap="flat" cmpd="sng" w="9525">
            <a:solidFill>
              <a:srgbClr val="00AEE8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158" name="Google Shape;15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66366" y="3543858"/>
            <a:ext cx="991500" cy="15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2"/>
          <p:cNvSpPr txBox="1"/>
          <p:nvPr>
            <p:ph idx="1" type="body"/>
          </p:nvPr>
        </p:nvSpPr>
        <p:spPr>
          <a:xfrm>
            <a:off x="6250771" y="2560310"/>
            <a:ext cx="26418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AEE8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AEE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" name="Google Shape;160;p22"/>
          <p:cNvSpPr txBox="1"/>
          <p:nvPr>
            <p:ph idx="2" type="body"/>
          </p:nvPr>
        </p:nvSpPr>
        <p:spPr>
          <a:xfrm>
            <a:off x="6250771" y="2839889"/>
            <a:ext cx="26418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AEE8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AEE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22"/>
          <p:cNvSpPr txBox="1"/>
          <p:nvPr/>
        </p:nvSpPr>
        <p:spPr>
          <a:xfrm>
            <a:off x="6246186" y="4494443"/>
            <a:ext cx="28275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16, Passage Jouffroy, 75009 Paris - France</a:t>
            </a:r>
            <a:endParaRPr sz="12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2"/>
          <p:cNvSpPr txBox="1"/>
          <p:nvPr/>
        </p:nvSpPr>
        <p:spPr>
          <a:xfrm>
            <a:off x="6246186" y="4701072"/>
            <a:ext cx="847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artefact.is</a:t>
            </a:r>
            <a:endParaRPr sz="11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2"/>
          <p:cNvSpPr txBox="1"/>
          <p:nvPr/>
        </p:nvSpPr>
        <p:spPr>
          <a:xfrm>
            <a:off x="6246186" y="4907701"/>
            <a:ext cx="18741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contact@artefact.is</a:t>
            </a:r>
            <a:endParaRPr sz="12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80021" y="1961965"/>
            <a:ext cx="1983000" cy="4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00AEE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 sz="1300">
                <a:solidFill>
                  <a:srgbClr val="00AEE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 sz="1300">
                <a:solidFill>
                  <a:srgbClr val="00AEE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 sz="1300">
                <a:solidFill>
                  <a:srgbClr val="00AEE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 sz="1300">
                <a:solidFill>
                  <a:srgbClr val="00AEE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 sz="1300">
                <a:solidFill>
                  <a:srgbClr val="00AEE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 sz="1300">
                <a:solidFill>
                  <a:srgbClr val="00AEE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 sz="1300">
                <a:solidFill>
                  <a:srgbClr val="00AEE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 sz="1300">
                <a:solidFill>
                  <a:srgbClr val="00AEE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eu background 2">
  <p:cSld name="BLANK_8">
    <p:bg>
      <p:bgPr>
        <a:solidFill>
          <a:srgbClr val="F3F3F3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/>
          <p:nvPr/>
        </p:nvSpPr>
        <p:spPr>
          <a:xfrm>
            <a:off x="264600" y="264600"/>
            <a:ext cx="8614800" cy="2953200"/>
          </a:xfrm>
          <a:prstGeom prst="rect">
            <a:avLst/>
          </a:prstGeom>
          <a:solidFill>
            <a:srgbClr val="0022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3"/>
          <p:cNvPicPr preferRelativeResize="0"/>
          <p:nvPr/>
        </p:nvPicPr>
        <p:blipFill rotWithShape="1">
          <a:blip r:embed="rId2">
            <a:alphaModFix/>
          </a:blip>
          <a:srcRect b="49639" l="0" r="0" t="0"/>
          <a:stretch/>
        </p:blipFill>
        <p:spPr>
          <a:xfrm>
            <a:off x="8346577" y="4887695"/>
            <a:ext cx="691150" cy="122782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"/>
          <p:cNvSpPr txBox="1"/>
          <p:nvPr/>
        </p:nvSpPr>
        <p:spPr>
          <a:xfrm>
            <a:off x="38445" y="475788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GB" sz="1000">
                <a:solidFill>
                  <a:srgbClr val="FF0066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 sz="1000">
              <a:solidFill>
                <a:srgbClr val="FF00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3"/>
          <p:cNvSpPr txBox="1"/>
          <p:nvPr>
            <p:ph idx="1" type="body"/>
          </p:nvPr>
        </p:nvSpPr>
        <p:spPr>
          <a:xfrm>
            <a:off x="264650" y="3217800"/>
            <a:ext cx="8614800" cy="15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244"/>
              </a:buClr>
              <a:buSzPts val="1200"/>
              <a:buFont typeface="Roboto"/>
              <a:buChar char="⋀"/>
              <a:defRPr i="0" sz="1200" u="none" cap="none" strike="noStrike">
                <a:solidFill>
                  <a:srgbClr val="00224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2F92"/>
              </a:buClr>
              <a:buSzPts val="1100"/>
              <a:buFont typeface="Roboto"/>
              <a:buChar char="■"/>
              <a:defRPr i="0" sz="1100" u="none" cap="none" strike="noStrike">
                <a:solidFill>
                  <a:srgbClr val="FF2F9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2F92"/>
              </a:buClr>
              <a:buSzPts val="1100"/>
              <a:buFont typeface="Roboto"/>
              <a:buChar char="﹣"/>
              <a:defRPr i="0" sz="1100" u="none" cap="none" strike="noStrike">
                <a:solidFill>
                  <a:srgbClr val="FF2F9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2F92"/>
              </a:buClr>
              <a:buSzPts val="1100"/>
              <a:buFont typeface="Roboto"/>
              <a:buChar char="●"/>
              <a:defRPr i="0" sz="1100" u="none" cap="none" strike="noStrike">
                <a:solidFill>
                  <a:srgbClr val="FF2F9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2F92"/>
              </a:buClr>
              <a:buSzPts val="1100"/>
              <a:buFont typeface="Roboto"/>
              <a:buChar char="○"/>
              <a:defRPr i="0" sz="1100" u="none" cap="none" strike="noStrike">
                <a:solidFill>
                  <a:srgbClr val="FF2F9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2F92"/>
              </a:buClr>
              <a:buSzPts val="1100"/>
              <a:buFont typeface="Roboto"/>
              <a:buChar char="○"/>
              <a:defRPr i="0" sz="1100" u="none" cap="none" strike="noStrike">
                <a:solidFill>
                  <a:srgbClr val="FF2F9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2F92"/>
              </a:buClr>
              <a:buSzPts val="1100"/>
              <a:buFont typeface="Roboto"/>
              <a:buChar char="○"/>
              <a:defRPr i="0" sz="1100" u="none" cap="none" strike="noStrike">
                <a:solidFill>
                  <a:srgbClr val="FF2F9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2F92"/>
              </a:buClr>
              <a:buSzPts val="1100"/>
              <a:buFont typeface="Roboto"/>
              <a:buChar char="○"/>
              <a:defRPr i="0" sz="1100" u="none" cap="none" strike="noStrike">
                <a:solidFill>
                  <a:srgbClr val="FF2F9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2F92"/>
              </a:buClr>
              <a:buSzPts val="1100"/>
              <a:buFont typeface="Roboto"/>
              <a:buChar char="○"/>
              <a:defRPr i="0" sz="1100" u="none" cap="none" strike="noStrike">
                <a:solidFill>
                  <a:srgbClr val="FF2F9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section title">
  <p:cSld name="TITLE_2_1">
    <p:bg>
      <p:bgPr>
        <a:solidFill>
          <a:srgbClr val="F3F3F3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/>
          <p:nvPr/>
        </p:nvSpPr>
        <p:spPr>
          <a:xfrm>
            <a:off x="264600" y="264600"/>
            <a:ext cx="4142400" cy="4557300"/>
          </a:xfrm>
          <a:prstGeom prst="rect">
            <a:avLst/>
          </a:prstGeom>
          <a:solidFill>
            <a:srgbClr val="0C27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4"/>
          <p:cNvPicPr preferRelativeResize="0"/>
          <p:nvPr/>
        </p:nvPicPr>
        <p:blipFill rotWithShape="1">
          <a:blip r:embed="rId2">
            <a:alphaModFix/>
          </a:blip>
          <a:srcRect b="49639" l="0" r="0" t="0"/>
          <a:stretch/>
        </p:blipFill>
        <p:spPr>
          <a:xfrm>
            <a:off x="8346577" y="4887695"/>
            <a:ext cx="691150" cy="12278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 txBox="1"/>
          <p:nvPr/>
        </p:nvSpPr>
        <p:spPr>
          <a:xfrm>
            <a:off x="38445" y="475788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GB" sz="1000">
                <a:solidFill>
                  <a:srgbClr val="FF0066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 sz="1000">
              <a:solidFill>
                <a:srgbClr val="FF00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5" name="Google Shape;175;p24"/>
          <p:cNvPicPr preferRelativeResize="0"/>
          <p:nvPr/>
        </p:nvPicPr>
        <p:blipFill rotWithShape="1">
          <a:blip r:embed="rId3">
            <a:alphaModFix/>
          </a:blip>
          <a:srcRect b="0" l="9" r="19" t="0"/>
          <a:stretch/>
        </p:blipFill>
        <p:spPr>
          <a:xfrm>
            <a:off x="403425" y="405144"/>
            <a:ext cx="95950" cy="95927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4"/>
          <p:cNvSpPr txBox="1"/>
          <p:nvPr>
            <p:ph type="title"/>
          </p:nvPr>
        </p:nvSpPr>
        <p:spPr>
          <a:xfrm>
            <a:off x="587150" y="2088750"/>
            <a:ext cx="35856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slide">
  <p:cSld name="SECTION_HEADER_1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/>
          <p:nvPr/>
        </p:nvSpPr>
        <p:spPr>
          <a:xfrm>
            <a:off x="0" y="0"/>
            <a:ext cx="9144000" cy="1075500"/>
          </a:xfrm>
          <a:prstGeom prst="rect">
            <a:avLst/>
          </a:prstGeom>
          <a:solidFill>
            <a:srgbClr val="0022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6"/>
          <p:cNvSpPr txBox="1"/>
          <p:nvPr>
            <p:ph type="ctrTitle"/>
          </p:nvPr>
        </p:nvSpPr>
        <p:spPr>
          <a:xfrm>
            <a:off x="229950" y="34875"/>
            <a:ext cx="8797200" cy="10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4" name="Google Shape;184;p26"/>
          <p:cNvSpPr txBox="1"/>
          <p:nvPr>
            <p:ph idx="12" type="sldNum"/>
          </p:nvPr>
        </p:nvSpPr>
        <p:spPr>
          <a:xfrm>
            <a:off x="8587949" y="481547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5" name="Google Shape;185;p26"/>
          <p:cNvSpPr txBox="1"/>
          <p:nvPr>
            <p:ph idx="1" type="body"/>
          </p:nvPr>
        </p:nvSpPr>
        <p:spPr>
          <a:xfrm>
            <a:off x="230000" y="1632600"/>
            <a:ext cx="8797200" cy="30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244"/>
              </a:buClr>
              <a:buSzPts val="1200"/>
              <a:buFont typeface="Roboto"/>
              <a:buChar char="∧"/>
              <a:defRPr i="0" sz="1200" u="none" cap="none" strike="noStrike">
                <a:solidFill>
                  <a:srgbClr val="00224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0066"/>
              </a:buClr>
              <a:buSzPts val="1100"/>
              <a:buFont typeface="Roboto"/>
              <a:buChar char="■"/>
              <a:defRPr i="0" u="none" cap="none" strike="noStrike">
                <a:solidFill>
                  <a:srgbClr val="FF006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0066"/>
              </a:buClr>
              <a:buSzPts val="1100"/>
              <a:buFont typeface="Roboto"/>
              <a:buChar char="﹣"/>
              <a:defRPr i="0" u="none" cap="none" strike="noStrike">
                <a:solidFill>
                  <a:srgbClr val="FF006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0066"/>
              </a:buClr>
              <a:buSzPts val="1100"/>
              <a:buFont typeface="Roboto"/>
              <a:buChar char="●"/>
              <a:defRPr i="0" u="none" cap="none" strike="noStrike">
                <a:solidFill>
                  <a:srgbClr val="FF006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0066"/>
              </a:buClr>
              <a:buSzPts val="1100"/>
              <a:buFont typeface="Roboto"/>
              <a:buChar char="○"/>
              <a:defRPr i="0" u="none" cap="none" strike="noStrike">
                <a:solidFill>
                  <a:srgbClr val="FF006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0066"/>
              </a:buClr>
              <a:buSzPts val="1100"/>
              <a:buFont typeface="Roboto"/>
              <a:buChar char="○"/>
              <a:defRPr i="0" u="none" cap="none" strike="noStrike">
                <a:solidFill>
                  <a:srgbClr val="FF006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0066"/>
              </a:buClr>
              <a:buSzPts val="1100"/>
              <a:buFont typeface="Roboto"/>
              <a:buChar char="○"/>
              <a:defRPr i="0" u="none" cap="none" strike="noStrike">
                <a:solidFill>
                  <a:srgbClr val="FF006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0066"/>
              </a:buClr>
              <a:buSzPts val="1100"/>
              <a:buFont typeface="Roboto"/>
              <a:buChar char="○"/>
              <a:defRPr i="0" u="none" cap="none" strike="noStrike">
                <a:solidFill>
                  <a:srgbClr val="FF006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0066"/>
              </a:buClr>
              <a:buSzPts val="1100"/>
              <a:buFont typeface="Roboto"/>
              <a:buChar char="○"/>
              <a:defRPr i="0" u="none" cap="none" strike="noStrike">
                <a:solidFill>
                  <a:srgbClr val="FF006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6" name="Google Shape;186;p26"/>
          <p:cNvSpPr txBox="1"/>
          <p:nvPr/>
        </p:nvSpPr>
        <p:spPr>
          <a:xfrm>
            <a:off x="38445" y="475788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GB" sz="1000">
                <a:solidFill>
                  <a:srgbClr val="FF0066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 sz="1000">
              <a:solidFill>
                <a:srgbClr val="FF00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6"/>
          <p:cNvSpPr txBox="1"/>
          <p:nvPr>
            <p:ph idx="2" type="subTitle"/>
          </p:nvPr>
        </p:nvSpPr>
        <p:spPr>
          <a:xfrm>
            <a:off x="230000" y="1155900"/>
            <a:ext cx="8797200" cy="5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FF00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8" name="Google Shape;188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78450" y="180125"/>
            <a:ext cx="449399" cy="517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background">
  <p:cSld name="BLANK_3">
    <p:bg>
      <p:bgPr>
        <a:solidFill>
          <a:srgbClr val="F3F3F3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/>
          <p:nvPr/>
        </p:nvSpPr>
        <p:spPr>
          <a:xfrm>
            <a:off x="264600" y="321650"/>
            <a:ext cx="8614800" cy="4500300"/>
          </a:xfrm>
          <a:prstGeom prst="rect">
            <a:avLst/>
          </a:prstGeom>
          <a:solidFill>
            <a:srgbClr val="0022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78450" y="180125"/>
            <a:ext cx="449399" cy="517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eu background 2">
  <p:cSld name="BLANK_8">
    <p:bg>
      <p:bgPr>
        <a:solidFill>
          <a:srgbClr val="F3F3F3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/>
          <p:nvPr/>
        </p:nvSpPr>
        <p:spPr>
          <a:xfrm>
            <a:off x="264600" y="264600"/>
            <a:ext cx="8614800" cy="2953200"/>
          </a:xfrm>
          <a:prstGeom prst="rect">
            <a:avLst/>
          </a:prstGeom>
          <a:solidFill>
            <a:srgbClr val="0022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8"/>
          <p:cNvSpPr txBox="1"/>
          <p:nvPr/>
        </p:nvSpPr>
        <p:spPr>
          <a:xfrm>
            <a:off x="38445" y="475788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GB" sz="1000">
                <a:solidFill>
                  <a:srgbClr val="FF0066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 sz="1000">
              <a:solidFill>
                <a:srgbClr val="FF00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28"/>
          <p:cNvSpPr txBox="1"/>
          <p:nvPr>
            <p:ph idx="1" type="body"/>
          </p:nvPr>
        </p:nvSpPr>
        <p:spPr>
          <a:xfrm>
            <a:off x="264650" y="3217800"/>
            <a:ext cx="8614800" cy="15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244"/>
              </a:buClr>
              <a:buSzPts val="1200"/>
              <a:buFont typeface="Roboto"/>
              <a:buChar char="⋀"/>
              <a:defRPr i="0" sz="1200" u="none" cap="none" strike="noStrike">
                <a:solidFill>
                  <a:srgbClr val="00224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2F92"/>
              </a:buClr>
              <a:buSzPts val="1100"/>
              <a:buFont typeface="Roboto"/>
              <a:buChar char="■"/>
              <a:defRPr i="0" sz="1100" u="none" cap="none" strike="noStrike">
                <a:solidFill>
                  <a:srgbClr val="FF2F9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2F92"/>
              </a:buClr>
              <a:buSzPts val="1100"/>
              <a:buFont typeface="Roboto"/>
              <a:buChar char="﹣"/>
              <a:defRPr i="0" sz="1100" u="none" cap="none" strike="noStrike">
                <a:solidFill>
                  <a:srgbClr val="FF2F9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2F92"/>
              </a:buClr>
              <a:buSzPts val="1100"/>
              <a:buFont typeface="Roboto"/>
              <a:buChar char="●"/>
              <a:defRPr i="0" sz="1100" u="none" cap="none" strike="noStrike">
                <a:solidFill>
                  <a:srgbClr val="FF2F9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2F92"/>
              </a:buClr>
              <a:buSzPts val="1100"/>
              <a:buFont typeface="Roboto"/>
              <a:buChar char="○"/>
              <a:defRPr i="0" sz="1100" u="none" cap="none" strike="noStrike">
                <a:solidFill>
                  <a:srgbClr val="FF2F9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2F92"/>
              </a:buClr>
              <a:buSzPts val="1100"/>
              <a:buFont typeface="Roboto"/>
              <a:buChar char="○"/>
              <a:defRPr i="0" sz="1100" u="none" cap="none" strike="noStrike">
                <a:solidFill>
                  <a:srgbClr val="FF2F9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2F92"/>
              </a:buClr>
              <a:buSzPts val="1100"/>
              <a:buFont typeface="Roboto"/>
              <a:buChar char="○"/>
              <a:defRPr i="0" sz="1100" u="none" cap="none" strike="noStrike">
                <a:solidFill>
                  <a:srgbClr val="FF2F9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2F92"/>
              </a:buClr>
              <a:buSzPts val="1100"/>
              <a:buFont typeface="Roboto"/>
              <a:buChar char="○"/>
              <a:defRPr i="0" sz="1100" u="none" cap="none" strike="noStrike">
                <a:solidFill>
                  <a:srgbClr val="FF2F9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2F92"/>
              </a:buClr>
              <a:buSzPts val="1100"/>
              <a:buFont typeface="Roboto"/>
              <a:buChar char="○"/>
              <a:defRPr i="0" sz="1100" u="none" cap="none" strike="noStrike">
                <a:solidFill>
                  <a:srgbClr val="FF2F9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96" name="Google Shape;196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78450" y="180125"/>
            <a:ext cx="449399" cy="517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background 3">
  <p:cSld name="CAPTION_ONLY_1_1_1_5_1">
    <p:bg>
      <p:bgPr>
        <a:solidFill>
          <a:srgbClr val="F3F3F3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503100" y="4057387"/>
            <a:ext cx="27504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9" name="Google Shape;199;p29"/>
          <p:cNvSpPr/>
          <p:nvPr/>
        </p:nvSpPr>
        <p:spPr>
          <a:xfrm>
            <a:off x="264600" y="264600"/>
            <a:ext cx="3502200" cy="4557300"/>
          </a:xfrm>
          <a:prstGeom prst="rect">
            <a:avLst/>
          </a:prstGeom>
          <a:solidFill>
            <a:srgbClr val="0022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9"/>
          <p:cNvSpPr txBox="1"/>
          <p:nvPr/>
        </p:nvSpPr>
        <p:spPr>
          <a:xfrm>
            <a:off x="38445" y="475788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GB" sz="1000">
                <a:solidFill>
                  <a:srgbClr val="FF0066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 sz="1000">
              <a:solidFill>
                <a:srgbClr val="FF00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29"/>
          <p:cNvSpPr txBox="1"/>
          <p:nvPr>
            <p:ph idx="2" type="ctrTitle"/>
          </p:nvPr>
        </p:nvSpPr>
        <p:spPr>
          <a:xfrm>
            <a:off x="341100" y="340800"/>
            <a:ext cx="3349800" cy="10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02" name="Google Shape;20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78450" y="180125"/>
            <a:ext cx="449399" cy="517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nk section title">
  <p:cSld name="TITLE_2">
    <p:bg>
      <p:bgPr>
        <a:solidFill>
          <a:srgbClr val="F3F3F3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/>
          <p:nvPr/>
        </p:nvSpPr>
        <p:spPr>
          <a:xfrm>
            <a:off x="264600" y="264600"/>
            <a:ext cx="4142400" cy="45573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0"/>
          <p:cNvSpPr txBox="1"/>
          <p:nvPr/>
        </p:nvSpPr>
        <p:spPr>
          <a:xfrm>
            <a:off x="38445" y="475788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GB" sz="1000">
                <a:solidFill>
                  <a:srgbClr val="FF0066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 sz="1000">
              <a:solidFill>
                <a:srgbClr val="FF00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6" name="Google Shape;206;p30"/>
          <p:cNvPicPr preferRelativeResize="0"/>
          <p:nvPr/>
        </p:nvPicPr>
        <p:blipFill rotWithShape="1">
          <a:blip r:embed="rId2">
            <a:alphaModFix/>
          </a:blip>
          <a:srcRect b="0" l="9" r="19" t="0"/>
          <a:stretch/>
        </p:blipFill>
        <p:spPr>
          <a:xfrm>
            <a:off x="403425" y="405144"/>
            <a:ext cx="95950" cy="95927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0"/>
          <p:cNvSpPr txBox="1"/>
          <p:nvPr>
            <p:ph type="title"/>
          </p:nvPr>
        </p:nvSpPr>
        <p:spPr>
          <a:xfrm>
            <a:off x="587150" y="2088750"/>
            <a:ext cx="35856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08" name="Google Shape;20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8450" y="180125"/>
            <a:ext cx="449399" cy="517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section title">
  <p:cSld name="TITLE_2_1">
    <p:bg>
      <p:bgPr>
        <a:solidFill>
          <a:srgbClr val="F3F3F3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/>
          <p:nvPr/>
        </p:nvSpPr>
        <p:spPr>
          <a:xfrm>
            <a:off x="264600" y="264600"/>
            <a:ext cx="4142400" cy="4557300"/>
          </a:xfrm>
          <a:prstGeom prst="rect">
            <a:avLst/>
          </a:prstGeom>
          <a:solidFill>
            <a:srgbClr val="0C27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1"/>
          <p:cNvSpPr txBox="1"/>
          <p:nvPr/>
        </p:nvSpPr>
        <p:spPr>
          <a:xfrm>
            <a:off x="38445" y="475788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GB" sz="1000">
                <a:solidFill>
                  <a:srgbClr val="FF0066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 sz="1000">
              <a:solidFill>
                <a:srgbClr val="FF00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9" r="19" t="0"/>
          <a:stretch/>
        </p:blipFill>
        <p:spPr>
          <a:xfrm>
            <a:off x="403425" y="405144"/>
            <a:ext cx="95950" cy="95927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1"/>
          <p:cNvSpPr txBox="1"/>
          <p:nvPr>
            <p:ph type="title"/>
          </p:nvPr>
        </p:nvSpPr>
        <p:spPr>
          <a:xfrm>
            <a:off x="587150" y="2088750"/>
            <a:ext cx="35856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8450" y="180125"/>
            <a:ext cx="449399" cy="517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section title">
  <p:cSld name="TITLE_2_1_1">
    <p:bg>
      <p:bgPr>
        <a:solidFill>
          <a:srgbClr val="F3F3F3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/>
          <p:nvPr/>
        </p:nvSpPr>
        <p:spPr>
          <a:xfrm>
            <a:off x="264600" y="264600"/>
            <a:ext cx="4142400" cy="4557300"/>
          </a:xfrm>
          <a:prstGeom prst="rect">
            <a:avLst/>
          </a:prstGeom>
          <a:solidFill>
            <a:srgbClr val="65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2"/>
          <p:cNvSpPr txBox="1"/>
          <p:nvPr/>
        </p:nvSpPr>
        <p:spPr>
          <a:xfrm>
            <a:off x="38445" y="475788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GB" sz="1000">
                <a:solidFill>
                  <a:srgbClr val="FF0066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 sz="1000">
              <a:solidFill>
                <a:srgbClr val="FF00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8" name="Google Shape;218;p32"/>
          <p:cNvPicPr preferRelativeResize="0"/>
          <p:nvPr/>
        </p:nvPicPr>
        <p:blipFill rotWithShape="1">
          <a:blip r:embed="rId2">
            <a:alphaModFix/>
          </a:blip>
          <a:srcRect b="0" l="9" r="19" t="0"/>
          <a:stretch/>
        </p:blipFill>
        <p:spPr>
          <a:xfrm>
            <a:off x="403425" y="405144"/>
            <a:ext cx="95950" cy="95927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2"/>
          <p:cNvSpPr txBox="1"/>
          <p:nvPr>
            <p:ph type="title"/>
          </p:nvPr>
        </p:nvSpPr>
        <p:spPr>
          <a:xfrm>
            <a:off x="587150" y="2088750"/>
            <a:ext cx="35856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20" name="Google Shape;2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8450" y="180125"/>
            <a:ext cx="449399" cy="517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ors">
  <p:cSld name="TITLE_4">
    <p:bg>
      <p:bgPr>
        <a:solidFill>
          <a:srgbClr val="F3F3F3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/>
          <p:nvPr/>
        </p:nvSpPr>
        <p:spPr>
          <a:xfrm>
            <a:off x="264650" y="264600"/>
            <a:ext cx="2871600" cy="455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3"/>
          <p:cNvSpPr/>
          <p:nvPr/>
        </p:nvSpPr>
        <p:spPr>
          <a:xfrm>
            <a:off x="3136225" y="264600"/>
            <a:ext cx="2871600" cy="4557300"/>
          </a:xfrm>
          <a:prstGeom prst="rect">
            <a:avLst/>
          </a:prstGeom>
          <a:solidFill>
            <a:srgbClr val="65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3"/>
          <p:cNvSpPr/>
          <p:nvPr/>
        </p:nvSpPr>
        <p:spPr>
          <a:xfrm>
            <a:off x="6007775" y="264600"/>
            <a:ext cx="2871600" cy="4557300"/>
          </a:xfrm>
          <a:prstGeom prst="rect">
            <a:avLst/>
          </a:prstGeom>
          <a:solidFill>
            <a:srgbClr val="0022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3"/>
          <p:cNvSpPr txBox="1"/>
          <p:nvPr/>
        </p:nvSpPr>
        <p:spPr>
          <a:xfrm>
            <a:off x="38445" y="475788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GB" sz="1000">
                <a:solidFill>
                  <a:srgbClr val="FF0066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 sz="1000">
              <a:solidFill>
                <a:srgbClr val="FF00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33"/>
          <p:cNvSpPr txBox="1"/>
          <p:nvPr>
            <p:ph type="ctrTitle"/>
          </p:nvPr>
        </p:nvSpPr>
        <p:spPr>
          <a:xfrm>
            <a:off x="6083975" y="340800"/>
            <a:ext cx="2737200" cy="10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7" name="Google Shape;227;p33"/>
          <p:cNvSpPr txBox="1"/>
          <p:nvPr>
            <p:ph idx="2" type="ctrTitle"/>
          </p:nvPr>
        </p:nvSpPr>
        <p:spPr>
          <a:xfrm>
            <a:off x="3212425" y="340800"/>
            <a:ext cx="2737200" cy="10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8" name="Google Shape;228;p33"/>
          <p:cNvSpPr txBox="1"/>
          <p:nvPr>
            <p:ph idx="3" type="ctrTitle"/>
          </p:nvPr>
        </p:nvSpPr>
        <p:spPr>
          <a:xfrm>
            <a:off x="340850" y="340800"/>
            <a:ext cx="2737200" cy="10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274C"/>
              </a:buClr>
              <a:buSzPts val="2400"/>
              <a:buNone/>
              <a:defRPr>
                <a:solidFill>
                  <a:srgbClr val="0C274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274C"/>
              </a:buClr>
              <a:buSzPts val="2400"/>
              <a:buNone/>
              <a:defRPr>
                <a:solidFill>
                  <a:srgbClr val="0C274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274C"/>
              </a:buClr>
              <a:buSzPts val="2400"/>
              <a:buNone/>
              <a:defRPr>
                <a:solidFill>
                  <a:srgbClr val="0C274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274C"/>
              </a:buClr>
              <a:buSzPts val="2400"/>
              <a:buNone/>
              <a:defRPr>
                <a:solidFill>
                  <a:srgbClr val="0C274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274C"/>
              </a:buClr>
              <a:buSzPts val="2400"/>
              <a:buNone/>
              <a:defRPr>
                <a:solidFill>
                  <a:srgbClr val="0C274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274C"/>
              </a:buClr>
              <a:buSzPts val="2400"/>
              <a:buNone/>
              <a:defRPr>
                <a:solidFill>
                  <a:srgbClr val="0C274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274C"/>
              </a:buClr>
              <a:buSzPts val="2400"/>
              <a:buNone/>
              <a:defRPr>
                <a:solidFill>
                  <a:srgbClr val="0C274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274C"/>
              </a:buClr>
              <a:buSzPts val="2400"/>
              <a:buNone/>
              <a:defRPr>
                <a:solidFill>
                  <a:srgbClr val="0C274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274C"/>
              </a:buClr>
              <a:buSzPts val="2400"/>
              <a:buNone/>
              <a:defRPr>
                <a:solidFill>
                  <a:srgbClr val="0C274C"/>
                </a:solidFill>
              </a:defRPr>
            </a:lvl9pPr>
          </a:lstStyle>
          <a:p/>
        </p:txBody>
      </p:sp>
      <p:sp>
        <p:nvSpPr>
          <p:cNvPr id="229" name="Google Shape;229;p33"/>
          <p:cNvSpPr txBox="1"/>
          <p:nvPr>
            <p:ph idx="1" type="body"/>
          </p:nvPr>
        </p:nvSpPr>
        <p:spPr>
          <a:xfrm>
            <a:off x="264650" y="1907450"/>
            <a:ext cx="2871600" cy="29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244"/>
              </a:buClr>
              <a:buSzPts val="1200"/>
              <a:buFont typeface="Roboto"/>
              <a:buChar char="⋀"/>
              <a:defRPr i="0" sz="1200" u="none" cap="none" strike="noStrike">
                <a:solidFill>
                  <a:srgbClr val="00224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2F92"/>
              </a:buClr>
              <a:buSzPts val="1100"/>
              <a:buFont typeface="Roboto"/>
              <a:buChar char="■"/>
              <a:defRPr i="0" sz="1100" u="none" cap="none" strike="noStrike">
                <a:solidFill>
                  <a:srgbClr val="FF2F9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C274C"/>
              </a:buClr>
              <a:buSzPts val="1100"/>
              <a:buFont typeface="Roboto"/>
              <a:buChar char="﹣"/>
              <a:defRPr i="0" sz="1100" u="none" cap="none" strike="noStrike">
                <a:solidFill>
                  <a:srgbClr val="0C274C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C274C"/>
              </a:buClr>
              <a:buSzPts val="1100"/>
              <a:buFont typeface="Roboto"/>
              <a:buChar char="●"/>
              <a:defRPr i="0" sz="1100" u="none" cap="none" strike="noStrike">
                <a:solidFill>
                  <a:srgbClr val="0C274C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C274C"/>
              </a:buClr>
              <a:buSzPts val="1100"/>
              <a:buFont typeface="Roboto"/>
              <a:buChar char="○"/>
              <a:defRPr i="0" sz="1100" u="none" cap="none" strike="noStrike">
                <a:solidFill>
                  <a:srgbClr val="0C274C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C274C"/>
              </a:buClr>
              <a:buSzPts val="1100"/>
              <a:buFont typeface="Roboto"/>
              <a:buChar char="○"/>
              <a:defRPr i="0" sz="1100" u="none" cap="none" strike="noStrike">
                <a:solidFill>
                  <a:srgbClr val="0C274C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C274C"/>
              </a:buClr>
              <a:buSzPts val="1100"/>
              <a:buFont typeface="Roboto"/>
              <a:buChar char="○"/>
              <a:defRPr i="0" sz="1100" u="none" cap="none" strike="noStrike">
                <a:solidFill>
                  <a:srgbClr val="0C274C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C274C"/>
              </a:buClr>
              <a:buSzPts val="1100"/>
              <a:buFont typeface="Roboto"/>
              <a:buChar char="○"/>
              <a:defRPr i="0" sz="1100" u="none" cap="none" strike="noStrike">
                <a:solidFill>
                  <a:srgbClr val="0C274C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C274C"/>
              </a:buClr>
              <a:buSzPts val="1100"/>
              <a:buFont typeface="Roboto"/>
              <a:buChar char="○"/>
              <a:defRPr i="0" sz="1100" u="none" cap="none" strike="noStrike">
                <a:solidFill>
                  <a:srgbClr val="0C274C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230" name="Google Shape;230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78450" y="180125"/>
            <a:ext cx="449399" cy="517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 box">
  <p:cSld name="TITLE_4_1">
    <p:bg>
      <p:bgPr>
        <a:solidFill>
          <a:srgbClr val="F3F3F3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/>
        </p:nvSpPr>
        <p:spPr>
          <a:xfrm>
            <a:off x="38445" y="475788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GB" sz="1000">
                <a:solidFill>
                  <a:srgbClr val="FF0066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 sz="1000">
              <a:solidFill>
                <a:srgbClr val="FF00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34"/>
          <p:cNvSpPr/>
          <p:nvPr/>
        </p:nvSpPr>
        <p:spPr>
          <a:xfrm>
            <a:off x="6897950" y="264600"/>
            <a:ext cx="1981500" cy="45573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4"/>
          <p:cNvSpPr/>
          <p:nvPr/>
        </p:nvSpPr>
        <p:spPr>
          <a:xfrm>
            <a:off x="264650" y="2210400"/>
            <a:ext cx="2871600" cy="261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4"/>
          <p:cNvSpPr/>
          <p:nvPr/>
        </p:nvSpPr>
        <p:spPr>
          <a:xfrm>
            <a:off x="2462825" y="2183500"/>
            <a:ext cx="4435200" cy="2638200"/>
          </a:xfrm>
          <a:prstGeom prst="rect">
            <a:avLst/>
          </a:prstGeom>
          <a:solidFill>
            <a:srgbClr val="65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4"/>
          <p:cNvSpPr/>
          <p:nvPr/>
        </p:nvSpPr>
        <p:spPr>
          <a:xfrm>
            <a:off x="264650" y="264600"/>
            <a:ext cx="6633300" cy="1945800"/>
          </a:xfrm>
          <a:prstGeom prst="rect">
            <a:avLst/>
          </a:prstGeom>
          <a:solidFill>
            <a:srgbClr val="0022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4"/>
          <p:cNvSpPr txBox="1"/>
          <p:nvPr>
            <p:ph type="ctrTitle"/>
          </p:nvPr>
        </p:nvSpPr>
        <p:spPr>
          <a:xfrm>
            <a:off x="341100" y="340800"/>
            <a:ext cx="6489600" cy="10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8" name="Google Shape;238;p34"/>
          <p:cNvSpPr txBox="1"/>
          <p:nvPr>
            <p:ph idx="1" type="body"/>
          </p:nvPr>
        </p:nvSpPr>
        <p:spPr>
          <a:xfrm>
            <a:off x="264650" y="2210400"/>
            <a:ext cx="2198100" cy="26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244"/>
              </a:buClr>
              <a:buSzPts val="1200"/>
              <a:buFont typeface="Roboto"/>
              <a:buChar char="⋀"/>
              <a:defRPr i="0" sz="1200" u="none" cap="none" strike="noStrike">
                <a:solidFill>
                  <a:srgbClr val="00224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2F92"/>
              </a:buClr>
              <a:buSzPts val="1100"/>
              <a:buFont typeface="Roboto"/>
              <a:buChar char="■"/>
              <a:defRPr i="0" sz="1100" u="none" cap="none" strike="noStrike">
                <a:solidFill>
                  <a:srgbClr val="FF2F9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2F92"/>
              </a:buClr>
              <a:buSzPts val="1100"/>
              <a:buFont typeface="Roboto"/>
              <a:buChar char="﹣"/>
              <a:defRPr i="0" sz="1100" u="none" cap="none" strike="noStrike">
                <a:solidFill>
                  <a:srgbClr val="FF2F9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2F92"/>
              </a:buClr>
              <a:buSzPts val="1100"/>
              <a:buFont typeface="Roboto"/>
              <a:buChar char="●"/>
              <a:defRPr i="0" sz="1100" u="none" cap="none" strike="noStrike">
                <a:solidFill>
                  <a:srgbClr val="FF2F9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2F92"/>
              </a:buClr>
              <a:buSzPts val="1100"/>
              <a:buFont typeface="Roboto"/>
              <a:buChar char="○"/>
              <a:defRPr i="0" sz="1100" u="none" cap="none" strike="noStrike">
                <a:solidFill>
                  <a:srgbClr val="FF2F9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2F92"/>
              </a:buClr>
              <a:buSzPts val="1100"/>
              <a:buFont typeface="Roboto"/>
              <a:buChar char="○"/>
              <a:defRPr i="0" sz="1100" u="none" cap="none" strike="noStrike">
                <a:solidFill>
                  <a:srgbClr val="FF2F9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2F92"/>
              </a:buClr>
              <a:buSzPts val="1100"/>
              <a:buFont typeface="Roboto"/>
              <a:buChar char="○"/>
              <a:defRPr i="0" sz="1100" u="none" cap="none" strike="noStrike">
                <a:solidFill>
                  <a:srgbClr val="FF2F9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2F92"/>
              </a:buClr>
              <a:buSzPts val="1100"/>
              <a:buFont typeface="Roboto"/>
              <a:buChar char="○"/>
              <a:defRPr i="0" sz="1100" u="none" cap="none" strike="noStrike">
                <a:solidFill>
                  <a:srgbClr val="FF2F9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2F92"/>
              </a:buClr>
              <a:buSzPts val="1100"/>
              <a:buFont typeface="Roboto"/>
              <a:buChar char="○"/>
              <a:defRPr i="0" sz="1100" u="none" cap="none" strike="noStrike">
                <a:solidFill>
                  <a:srgbClr val="FF2F9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239" name="Google Shape;239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78450" y="180125"/>
            <a:ext cx="449399" cy="517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for logos">
  <p:cSld name="TITLE_4_1_1">
    <p:bg>
      <p:bgPr>
        <a:solidFill>
          <a:srgbClr val="F3F3F3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/>
          <p:nvPr/>
        </p:nvSpPr>
        <p:spPr>
          <a:xfrm>
            <a:off x="264650" y="264600"/>
            <a:ext cx="8614800" cy="440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5"/>
          <p:cNvSpPr txBox="1"/>
          <p:nvPr/>
        </p:nvSpPr>
        <p:spPr>
          <a:xfrm>
            <a:off x="38445" y="475788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GB" sz="1000">
                <a:solidFill>
                  <a:srgbClr val="FF0066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 sz="1000">
              <a:solidFill>
                <a:srgbClr val="FF00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35"/>
          <p:cNvSpPr/>
          <p:nvPr/>
        </p:nvSpPr>
        <p:spPr>
          <a:xfrm>
            <a:off x="264575" y="2926841"/>
            <a:ext cx="996900" cy="991200"/>
          </a:xfrm>
          <a:prstGeom prst="rect">
            <a:avLst/>
          </a:prstGeom>
          <a:solidFill>
            <a:srgbClr val="65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5"/>
          <p:cNvSpPr/>
          <p:nvPr/>
        </p:nvSpPr>
        <p:spPr>
          <a:xfrm rot="-5400000">
            <a:off x="4013022" y="2934348"/>
            <a:ext cx="1055100" cy="1060500"/>
          </a:xfrm>
          <a:prstGeom prst="rect">
            <a:avLst/>
          </a:prstGeom>
          <a:solidFill>
            <a:srgbClr val="0022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5"/>
          <p:cNvSpPr/>
          <p:nvPr/>
        </p:nvSpPr>
        <p:spPr>
          <a:xfrm>
            <a:off x="264900" y="1935600"/>
            <a:ext cx="996900" cy="991200"/>
          </a:xfrm>
          <a:prstGeom prst="rect">
            <a:avLst/>
          </a:prstGeom>
          <a:solidFill>
            <a:srgbClr val="0022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5"/>
          <p:cNvSpPr/>
          <p:nvPr/>
        </p:nvSpPr>
        <p:spPr>
          <a:xfrm>
            <a:off x="6957300" y="2937350"/>
            <a:ext cx="996900" cy="1858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5"/>
          <p:cNvSpPr/>
          <p:nvPr/>
        </p:nvSpPr>
        <p:spPr>
          <a:xfrm>
            <a:off x="6010246" y="1981603"/>
            <a:ext cx="1943700" cy="1009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5"/>
          <p:cNvSpPr/>
          <p:nvPr/>
        </p:nvSpPr>
        <p:spPr>
          <a:xfrm>
            <a:off x="1260935" y="2926841"/>
            <a:ext cx="1878900" cy="991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5"/>
          <p:cNvSpPr/>
          <p:nvPr/>
        </p:nvSpPr>
        <p:spPr>
          <a:xfrm>
            <a:off x="264575" y="3792175"/>
            <a:ext cx="7759200" cy="1029900"/>
          </a:xfrm>
          <a:prstGeom prst="rect">
            <a:avLst/>
          </a:prstGeom>
          <a:solidFill>
            <a:srgbClr val="0022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5"/>
          <p:cNvSpPr/>
          <p:nvPr/>
        </p:nvSpPr>
        <p:spPr>
          <a:xfrm>
            <a:off x="3140050" y="1757450"/>
            <a:ext cx="965700" cy="33939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66"/>
              </a:solidFill>
            </a:endParaRPr>
          </a:p>
        </p:txBody>
      </p:sp>
      <p:sp>
        <p:nvSpPr>
          <p:cNvPr id="251" name="Google Shape;251;p35"/>
          <p:cNvSpPr/>
          <p:nvPr/>
        </p:nvSpPr>
        <p:spPr>
          <a:xfrm>
            <a:off x="5071025" y="2934849"/>
            <a:ext cx="1887900" cy="8574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5"/>
          <p:cNvSpPr/>
          <p:nvPr/>
        </p:nvSpPr>
        <p:spPr>
          <a:xfrm>
            <a:off x="264625" y="264600"/>
            <a:ext cx="8614800" cy="1716900"/>
          </a:xfrm>
          <a:prstGeom prst="rect">
            <a:avLst/>
          </a:prstGeom>
          <a:solidFill>
            <a:srgbClr val="0022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5"/>
          <p:cNvSpPr/>
          <p:nvPr/>
        </p:nvSpPr>
        <p:spPr>
          <a:xfrm>
            <a:off x="7953950" y="1935600"/>
            <a:ext cx="925500" cy="2886600"/>
          </a:xfrm>
          <a:prstGeom prst="rect">
            <a:avLst/>
          </a:prstGeom>
          <a:solidFill>
            <a:srgbClr val="0022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5"/>
          <p:cNvSpPr txBox="1"/>
          <p:nvPr>
            <p:ph type="ctrTitle"/>
          </p:nvPr>
        </p:nvSpPr>
        <p:spPr>
          <a:xfrm>
            <a:off x="341100" y="340800"/>
            <a:ext cx="8424300" cy="10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55" name="Google Shape;255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78450" y="180125"/>
            <a:ext cx="449399" cy="517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Page Blank">
  <p:cSld name="BLANK_10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/>
          <p:nvPr/>
        </p:nvSpPr>
        <p:spPr>
          <a:xfrm>
            <a:off x="38445" y="475788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GB" sz="1000">
                <a:solidFill>
                  <a:srgbClr val="FF0066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 sz="1000">
              <a:solidFill>
                <a:srgbClr val="FF00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" name="Google Shape;258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78450" y="180125"/>
            <a:ext cx="449399" cy="517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Page Text">
  <p:cSld name="BLANK_10_1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/>
          <p:nvPr/>
        </p:nvSpPr>
        <p:spPr>
          <a:xfrm>
            <a:off x="38445" y="475788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GB" sz="1000">
                <a:solidFill>
                  <a:srgbClr val="FF0066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 sz="1000">
              <a:solidFill>
                <a:srgbClr val="FF00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37"/>
          <p:cNvSpPr txBox="1"/>
          <p:nvPr>
            <p:ph type="title"/>
          </p:nvPr>
        </p:nvSpPr>
        <p:spPr>
          <a:xfrm>
            <a:off x="229075" y="210900"/>
            <a:ext cx="86022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244"/>
              </a:buClr>
              <a:buSzPts val="2400"/>
              <a:buFont typeface="Roboto Light"/>
              <a:buNone/>
              <a:defRPr i="0" sz="2400" u="none" cap="none" strike="noStrike">
                <a:solidFill>
                  <a:srgbClr val="002244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244"/>
              </a:buClr>
              <a:buSzPts val="2400"/>
              <a:buFont typeface="Roboto Light"/>
              <a:buNone/>
              <a:defRPr i="0" sz="2400" u="none" cap="none" strike="noStrike">
                <a:solidFill>
                  <a:srgbClr val="002244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244"/>
              </a:buClr>
              <a:buSzPts val="2400"/>
              <a:buFont typeface="Roboto Light"/>
              <a:buNone/>
              <a:defRPr i="0" sz="2400" u="none" cap="none" strike="noStrike">
                <a:solidFill>
                  <a:srgbClr val="002244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244"/>
              </a:buClr>
              <a:buSzPts val="2400"/>
              <a:buFont typeface="Roboto Light"/>
              <a:buNone/>
              <a:defRPr i="0" sz="2400" u="none" cap="none" strike="noStrike">
                <a:solidFill>
                  <a:srgbClr val="002244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244"/>
              </a:buClr>
              <a:buSzPts val="2400"/>
              <a:buFont typeface="Roboto Light"/>
              <a:buNone/>
              <a:defRPr i="0" sz="2400" u="none" cap="none" strike="noStrike">
                <a:solidFill>
                  <a:srgbClr val="002244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244"/>
              </a:buClr>
              <a:buSzPts val="2400"/>
              <a:buFont typeface="Roboto Light"/>
              <a:buNone/>
              <a:defRPr i="0" sz="2400" u="none" cap="none" strike="noStrike">
                <a:solidFill>
                  <a:srgbClr val="002244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244"/>
              </a:buClr>
              <a:buSzPts val="2400"/>
              <a:buFont typeface="Roboto Light"/>
              <a:buNone/>
              <a:defRPr i="0" sz="2400" u="none" cap="none" strike="noStrike">
                <a:solidFill>
                  <a:srgbClr val="002244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244"/>
              </a:buClr>
              <a:buSzPts val="2400"/>
              <a:buFont typeface="Roboto Light"/>
              <a:buNone/>
              <a:defRPr i="0" sz="2400" u="none" cap="none" strike="noStrike">
                <a:solidFill>
                  <a:srgbClr val="002244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244"/>
              </a:buClr>
              <a:buSzPts val="2400"/>
              <a:buFont typeface="Roboto Light"/>
              <a:buNone/>
              <a:defRPr i="0" sz="2400" u="none" cap="none" strike="noStrike">
                <a:solidFill>
                  <a:srgbClr val="002244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" type="body"/>
          </p:nvPr>
        </p:nvSpPr>
        <p:spPr>
          <a:xfrm>
            <a:off x="230000" y="1907450"/>
            <a:ext cx="8602200" cy="26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244"/>
              </a:buClr>
              <a:buSzPts val="1200"/>
              <a:buFont typeface="Roboto"/>
              <a:buChar char="⋀"/>
              <a:defRPr i="0" sz="1200" u="none" cap="none" strike="noStrike">
                <a:solidFill>
                  <a:srgbClr val="00224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2F92"/>
              </a:buClr>
              <a:buSzPts val="1100"/>
              <a:buFont typeface="Roboto"/>
              <a:buChar char="■"/>
              <a:defRPr i="0" sz="1100" u="none" cap="none" strike="noStrike">
                <a:solidFill>
                  <a:srgbClr val="FF2F9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2F92"/>
              </a:buClr>
              <a:buSzPts val="1100"/>
              <a:buFont typeface="Roboto"/>
              <a:buChar char="﹣"/>
              <a:defRPr i="0" sz="1100" u="none" cap="none" strike="noStrike">
                <a:solidFill>
                  <a:srgbClr val="FF2F9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2F92"/>
              </a:buClr>
              <a:buSzPts val="1100"/>
              <a:buFont typeface="Roboto"/>
              <a:buChar char="●"/>
              <a:defRPr i="0" sz="1100" u="none" cap="none" strike="noStrike">
                <a:solidFill>
                  <a:srgbClr val="FF2F9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2F92"/>
              </a:buClr>
              <a:buSzPts val="1100"/>
              <a:buFont typeface="Roboto"/>
              <a:buChar char="○"/>
              <a:defRPr i="0" sz="1100" u="none" cap="none" strike="noStrike">
                <a:solidFill>
                  <a:srgbClr val="FF2F9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2F92"/>
              </a:buClr>
              <a:buSzPts val="1100"/>
              <a:buFont typeface="Roboto"/>
              <a:buChar char="○"/>
              <a:defRPr i="0" sz="1100" u="none" cap="none" strike="noStrike">
                <a:solidFill>
                  <a:srgbClr val="FF2F9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2F92"/>
              </a:buClr>
              <a:buSzPts val="1100"/>
              <a:buFont typeface="Roboto"/>
              <a:buChar char="○"/>
              <a:defRPr i="0" sz="1100" u="none" cap="none" strike="noStrike">
                <a:solidFill>
                  <a:srgbClr val="FF2F9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2F92"/>
              </a:buClr>
              <a:buSzPts val="1100"/>
              <a:buFont typeface="Roboto"/>
              <a:buChar char="○"/>
              <a:defRPr i="0" sz="1100" u="none" cap="none" strike="noStrike">
                <a:solidFill>
                  <a:srgbClr val="FF2F9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2F92"/>
              </a:buClr>
              <a:buSzPts val="1100"/>
              <a:buFont typeface="Roboto"/>
              <a:buChar char="○"/>
              <a:defRPr i="0" sz="1100" u="none" cap="none" strike="noStrike">
                <a:solidFill>
                  <a:srgbClr val="FF2F9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3" name="Google Shape;263;p37"/>
          <p:cNvSpPr txBox="1"/>
          <p:nvPr/>
        </p:nvSpPr>
        <p:spPr>
          <a:xfrm>
            <a:off x="229075" y="3624315"/>
            <a:ext cx="8520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37"/>
          <p:cNvSpPr txBox="1"/>
          <p:nvPr>
            <p:ph idx="2" type="subTitle"/>
          </p:nvPr>
        </p:nvSpPr>
        <p:spPr>
          <a:xfrm>
            <a:off x="230000" y="1155900"/>
            <a:ext cx="8602200" cy="5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FF00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5" name="Google Shape;265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78450" y="180125"/>
            <a:ext cx="449399" cy="517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8"/>
          <p:cNvSpPr txBox="1"/>
          <p:nvPr>
            <p:ph type="title"/>
          </p:nvPr>
        </p:nvSpPr>
        <p:spPr>
          <a:xfrm>
            <a:off x="532528" y="0"/>
            <a:ext cx="7713300" cy="58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1" type="body"/>
          </p:nvPr>
        </p:nvSpPr>
        <p:spPr>
          <a:xfrm>
            <a:off x="530552" y="1130019"/>
            <a:ext cx="8041800" cy="3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indent="-228600" lvl="2" marL="137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3pPr>
            <a:lvl4pPr indent="-317500" lvl="3" marL="1828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5pPr>
            <a:lvl6pPr indent="-317500" lvl="5" marL="2743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9" name="Google Shape;269;p38"/>
          <p:cNvSpPr txBox="1"/>
          <p:nvPr>
            <p:ph idx="10" type="dt"/>
          </p:nvPr>
        </p:nvSpPr>
        <p:spPr>
          <a:xfrm>
            <a:off x="465018" y="4940207"/>
            <a:ext cx="8049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0" name="Google Shape;270;p38"/>
          <p:cNvSpPr txBox="1"/>
          <p:nvPr>
            <p:ph idx="11" type="ftr"/>
          </p:nvPr>
        </p:nvSpPr>
        <p:spPr>
          <a:xfrm>
            <a:off x="465018" y="4843843"/>
            <a:ext cx="3086100" cy="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68575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1" name="Google Shape;271;p38"/>
          <p:cNvSpPr txBox="1"/>
          <p:nvPr>
            <p:ph idx="12" type="sldNum"/>
          </p:nvPr>
        </p:nvSpPr>
        <p:spPr>
          <a:xfrm>
            <a:off x="8441160" y="301334"/>
            <a:ext cx="326700" cy="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">
  <p:cSld name="BLANK_11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/>
          <p:nvPr>
            <p:ph idx="12" type="sldNum"/>
          </p:nvPr>
        </p:nvSpPr>
        <p:spPr>
          <a:xfrm>
            <a:off x="8176571" y="4587025"/>
            <a:ext cx="84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3000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b="1" sz="3000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b="1" sz="3000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b="1" sz="3000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b="1" sz="3000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b="1" sz="3000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b="1" sz="3000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b="1" sz="3000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b="1" sz="3000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5">
  <p:cSld name="TITLE_5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6" name="Google Shape;276;p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7" name="Google Shape;27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_2">
  <p:cSld name="TITLE_2_2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0" name="Google Shape;280;p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1" name="Google Shape;281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with bullets">
  <p:cSld name="Text with bullets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2"/>
          <p:cNvSpPr txBox="1"/>
          <p:nvPr>
            <p:ph type="title"/>
          </p:nvPr>
        </p:nvSpPr>
        <p:spPr>
          <a:xfrm>
            <a:off x="422031" y="121444"/>
            <a:ext cx="74676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 Light"/>
              <a:buNone/>
              <a:defRPr b="0" i="0" sz="20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 Light"/>
              <a:buNone/>
              <a:defRPr b="0" i="0" sz="24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 Light"/>
              <a:buNone/>
              <a:defRPr b="0" i="0" sz="24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 Light"/>
              <a:buNone/>
              <a:defRPr b="0" i="0" sz="24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 Light"/>
              <a:buNone/>
              <a:defRPr b="0" i="0" sz="24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 Light"/>
              <a:buNone/>
              <a:defRPr b="0" i="0" sz="24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 Light"/>
              <a:buNone/>
              <a:defRPr b="0" i="0" sz="24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 Light"/>
              <a:buNone/>
              <a:defRPr b="0" i="0" sz="24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 Light"/>
              <a:buNone/>
              <a:defRPr b="0" i="0" sz="24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84" name="Google Shape;284;p42"/>
          <p:cNvSpPr txBox="1"/>
          <p:nvPr>
            <p:ph idx="1" type="body"/>
          </p:nvPr>
        </p:nvSpPr>
        <p:spPr>
          <a:xfrm>
            <a:off x="422031" y="1131300"/>
            <a:ext cx="8301000" cy="3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384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elvetica Neue Light"/>
              <a:buChar char="•"/>
              <a:defRPr b="0" i="0" sz="16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81000" lvl="1" marL="914400" marR="0" rtl="0" algn="l">
              <a:lnSpc>
                <a:spcPct val="115000"/>
              </a:lnSpc>
              <a:spcBef>
                <a:spcPts val="384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elvetica Neue Light"/>
              <a:buChar char="•"/>
              <a:defRPr b="0" i="0" sz="16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81000" lvl="2" marL="1371600" marR="0" rtl="0" algn="l">
              <a:lnSpc>
                <a:spcPct val="115000"/>
              </a:lnSpc>
              <a:spcBef>
                <a:spcPts val="384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elvetica Neue Light"/>
              <a:buChar char="•"/>
              <a:defRPr b="0" i="0" sz="16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81000" lvl="3" marL="1828800" marR="0" rtl="0" algn="l">
              <a:lnSpc>
                <a:spcPct val="115000"/>
              </a:lnSpc>
              <a:spcBef>
                <a:spcPts val="384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elvetica Neue Light"/>
              <a:buChar char="•"/>
              <a:defRPr b="0" i="0" sz="16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81000" lvl="4" marL="2286000" marR="0" rtl="0" algn="l">
              <a:lnSpc>
                <a:spcPct val="115000"/>
              </a:lnSpc>
              <a:spcBef>
                <a:spcPts val="384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elvetica Neue Light"/>
              <a:buChar char="◆"/>
              <a:defRPr b="0" i="0" sz="16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556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•"/>
              <a:defRPr b="0" i="0" sz="20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55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•"/>
              <a:defRPr b="0" i="0" sz="20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55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•"/>
              <a:defRPr b="0" i="0" sz="20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55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Helvetica Neue Light"/>
              <a:buChar char="•"/>
              <a:defRPr b="0" i="0" sz="20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l Introduction 2">
  <p:cSld name="BLANK_12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3"/>
          <p:cNvPicPr preferRelativeResize="0"/>
          <p:nvPr/>
        </p:nvPicPr>
        <p:blipFill rotWithShape="1">
          <a:blip r:embed="rId2">
            <a:alphaModFix/>
          </a:blip>
          <a:srcRect b="-11879" l="53461" r="-780" t="11880"/>
          <a:stretch/>
        </p:blipFill>
        <p:spPr>
          <a:xfrm>
            <a:off x="0" y="0"/>
            <a:ext cx="604650" cy="128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3"/>
          <p:cNvSpPr txBox="1"/>
          <p:nvPr>
            <p:ph idx="12" type="sldNum"/>
          </p:nvPr>
        </p:nvSpPr>
        <p:spPr>
          <a:xfrm>
            <a:off x="8176571" y="4587025"/>
            <a:ext cx="84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3000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b="1" sz="3000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b="1" sz="3000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b="1" sz="3000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b="1" sz="3000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b="1" sz="3000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b="1" sz="3000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b="1" sz="3000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b="1" sz="3000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8" name="Google Shape;288;p43"/>
          <p:cNvSpPr txBox="1"/>
          <p:nvPr>
            <p:ph type="title"/>
          </p:nvPr>
        </p:nvSpPr>
        <p:spPr>
          <a:xfrm>
            <a:off x="309000" y="184475"/>
            <a:ext cx="8490600" cy="653400"/>
          </a:xfrm>
          <a:prstGeom prst="rect">
            <a:avLst/>
          </a:prstGeom>
          <a:effectLst>
            <a:outerShdw blurRad="57150" rotWithShape="0" algn="bl" dir="5400000" dist="19050">
              <a:srgbClr val="0C274C">
                <a:alpha val="1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sz="3000">
                <a:solidFill>
                  <a:srgbClr val="094A8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9" name="Google Shape;289;p43"/>
          <p:cNvSpPr txBox="1"/>
          <p:nvPr>
            <p:ph idx="2" type="title"/>
          </p:nvPr>
        </p:nvSpPr>
        <p:spPr>
          <a:xfrm>
            <a:off x="309000" y="1442213"/>
            <a:ext cx="8490600" cy="2983500"/>
          </a:xfrm>
          <a:prstGeom prst="rect">
            <a:avLst/>
          </a:prstGeom>
          <a:effectLst>
            <a:outerShdw blurRad="57150" rotWithShape="0" algn="bl" dir="5400000" dist="19050">
              <a:srgbClr val="0C274C">
                <a:alpha val="1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>
                <a:solidFill>
                  <a:srgbClr val="094A8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re et contenu">
  <p:cSld name="3_Titre et contenu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/>
          <p:nvPr>
            <p:ph type="title"/>
          </p:nvPr>
        </p:nvSpPr>
        <p:spPr>
          <a:xfrm>
            <a:off x="2077319" y="503679"/>
            <a:ext cx="46041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92" name="Google Shape;292;p44"/>
          <p:cNvSpPr txBox="1"/>
          <p:nvPr>
            <p:ph idx="1" type="body"/>
          </p:nvPr>
        </p:nvSpPr>
        <p:spPr>
          <a:xfrm>
            <a:off x="628650" y="1616326"/>
            <a:ext cx="7886700" cy="27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⋀"/>
              <a:defRPr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﹣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○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Vide">
  <p:cSld name="4_V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5"/>
          <p:cNvSpPr txBox="1"/>
          <p:nvPr>
            <p:ph type="title"/>
          </p:nvPr>
        </p:nvSpPr>
        <p:spPr>
          <a:xfrm>
            <a:off x="457200" y="209202"/>
            <a:ext cx="8071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1400"/>
            </a:lvl9pPr>
          </a:lstStyle>
          <a:p/>
        </p:txBody>
      </p:sp>
      <p:sp>
        <p:nvSpPr>
          <p:cNvPr id="295" name="Google Shape;295;p45"/>
          <p:cNvSpPr txBox="1"/>
          <p:nvPr>
            <p:ph idx="1" type="body"/>
          </p:nvPr>
        </p:nvSpPr>
        <p:spPr>
          <a:xfrm>
            <a:off x="457200" y="1415876"/>
            <a:ext cx="8071500" cy="31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b="0" i="0" sz="1100" u="none" cap="none" strike="noStrike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96" name="Google Shape;296;p45"/>
          <p:cNvPicPr preferRelativeResize="0"/>
          <p:nvPr/>
        </p:nvPicPr>
        <p:blipFill rotWithShape="1">
          <a:blip r:embed="rId3">
            <a:alphaModFix/>
          </a:blip>
          <a:srcRect b="0" l="1491" r="80169" t="11095"/>
          <a:stretch/>
        </p:blipFill>
        <p:spPr>
          <a:xfrm>
            <a:off x="4483100" y="4718582"/>
            <a:ext cx="180300" cy="2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99" name="Google Shape;299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⋀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﹣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○"/>
              <a:defRPr/>
            </a:lvl9pPr>
          </a:lstStyle>
          <a:p/>
        </p:txBody>
      </p:sp>
      <p:sp>
        <p:nvSpPr>
          <p:cNvPr id="300" name="Google Shape;300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6">
  <p:cSld name="TITLE_6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03" name="Google Shape;303;p4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4" name="Google Shape;304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11" name="Google Shape;311;p4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2" name="Google Shape;312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5" name="Google Shape;315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8" name="Google Shape;318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2" name="Google Shape;322;p5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3" name="Google Shape;323;p5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4" name="Google Shape;324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7" name="Google Shape;327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0" name="Google Shape;330;p5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1" name="Google Shape;331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34" name="Google Shape;334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5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38" name="Google Shape;338;p5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39" name="Google Shape;339;p5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0" name="Google Shape;340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3" name="Google Shape;343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6" name="Google Shape;346;p5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" name="Google Shape;347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Light  V2">
  <p:cSld name="BLANK_2_2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0"/>
          <p:cNvSpPr txBox="1"/>
          <p:nvPr>
            <p:ph type="title"/>
          </p:nvPr>
        </p:nvSpPr>
        <p:spPr>
          <a:xfrm>
            <a:off x="198800" y="33397"/>
            <a:ext cx="89154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09468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2" name="Google Shape;352;p60"/>
          <p:cNvSpPr txBox="1"/>
          <p:nvPr>
            <p:ph idx="2" type="title"/>
          </p:nvPr>
        </p:nvSpPr>
        <p:spPr>
          <a:xfrm>
            <a:off x="234400" y="609902"/>
            <a:ext cx="5945700" cy="28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A1A1A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logo-var-netbooster-dark-blue.png" id="353" name="Google Shape;353;p60"/>
          <p:cNvPicPr preferRelativeResize="0"/>
          <p:nvPr/>
        </p:nvPicPr>
        <p:blipFill rotWithShape="1">
          <a:blip r:embed="rId2">
            <a:alphaModFix/>
          </a:blip>
          <a:srcRect b="-10858" l="-15910" r="-15910" t="-10870"/>
          <a:stretch/>
        </p:blipFill>
        <p:spPr>
          <a:xfrm>
            <a:off x="821675" y="4871363"/>
            <a:ext cx="714984" cy="1075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artefact-dark-blue.png" id="354" name="Google Shape;354;p60"/>
          <p:cNvPicPr preferRelativeResize="0"/>
          <p:nvPr/>
        </p:nvPicPr>
        <p:blipFill rotWithShape="1">
          <a:blip r:embed="rId3">
            <a:alphaModFix/>
          </a:blip>
          <a:srcRect b="130434" l="-6484" r="-6484" t="130337"/>
          <a:stretch/>
        </p:blipFill>
        <p:spPr>
          <a:xfrm flipH="1" rot="10800000">
            <a:off x="199010" y="4858781"/>
            <a:ext cx="488551" cy="132682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60"/>
          <p:cNvSpPr txBox="1"/>
          <p:nvPr/>
        </p:nvSpPr>
        <p:spPr>
          <a:xfrm>
            <a:off x="645129" y="4823499"/>
            <a:ext cx="2295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EA4496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X</a:t>
            </a:r>
            <a:endParaRPr sz="1100">
              <a:solidFill>
                <a:srgbClr val="EA4496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re">
  <p:cSld name="1_Titre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61"/>
          <p:cNvPicPr preferRelativeResize="0"/>
          <p:nvPr/>
        </p:nvPicPr>
        <p:blipFill rotWithShape="1">
          <a:blip r:embed="rId2">
            <a:alphaModFix/>
          </a:blip>
          <a:srcRect b="0" l="0" r="0" t="82883"/>
          <a:stretch/>
        </p:blipFill>
        <p:spPr>
          <a:xfrm flipH="1">
            <a:off x="311550" y="4836316"/>
            <a:ext cx="8572200" cy="2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9226" y="4847000"/>
            <a:ext cx="864225" cy="16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61"/>
          <p:cNvSpPr txBox="1"/>
          <p:nvPr>
            <p:ph idx="1" type="body"/>
          </p:nvPr>
        </p:nvSpPr>
        <p:spPr>
          <a:xfrm>
            <a:off x="4992413" y="4820297"/>
            <a:ext cx="3621900" cy="27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285750" lvl="0" marL="45720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●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914400" rtl="0" algn="r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○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85750" lvl="2" marL="1371600" rtl="0" algn="r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■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85750" lvl="3" marL="1828800" rtl="0" algn="r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●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85750" lvl="4" marL="2286000" rtl="0" algn="r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○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85750" lvl="5" marL="2743200" rtl="0" algn="r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■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85750" lvl="6" marL="3200400" rtl="0" algn="r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●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85750" lvl="7" marL="3657600" rtl="0" algn="r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○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85750" lvl="8" marL="4114800" rtl="0" algn="r">
              <a:spcBef>
                <a:spcPts val="1600"/>
              </a:spcBef>
              <a:spcAft>
                <a:spcPts val="1600"/>
              </a:spcAft>
              <a:buClr>
                <a:srgbClr val="888888"/>
              </a:buClr>
              <a:buSzPts val="900"/>
              <a:buFont typeface="Calibri"/>
              <a:buChar char="■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0" name="Google Shape;360;p61"/>
          <p:cNvSpPr txBox="1"/>
          <p:nvPr>
            <p:ph idx="2" type="body"/>
          </p:nvPr>
        </p:nvSpPr>
        <p:spPr>
          <a:xfrm>
            <a:off x="38925" y="4819200"/>
            <a:ext cx="2054100" cy="27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●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○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85750" lvl="2" marL="1371600" rtl="0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■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●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○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■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●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Char char="○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Clr>
                <a:srgbClr val="888888"/>
              </a:buClr>
              <a:buSzPts val="900"/>
              <a:buFont typeface="Calibri"/>
              <a:buChar char="■"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361" name="Google Shape;361;p61"/>
          <p:cNvGrpSpPr/>
          <p:nvPr/>
        </p:nvGrpSpPr>
        <p:grpSpPr>
          <a:xfrm>
            <a:off x="3459" y="478133"/>
            <a:ext cx="407740" cy="91125"/>
            <a:chOff x="0" y="2185530"/>
            <a:chExt cx="1584689" cy="121500"/>
          </a:xfrm>
        </p:grpSpPr>
        <p:cxnSp>
          <p:nvCxnSpPr>
            <p:cNvPr id="362" name="Google Shape;362;p61"/>
            <p:cNvCxnSpPr/>
            <p:nvPr/>
          </p:nvCxnSpPr>
          <p:spPr>
            <a:xfrm>
              <a:off x="0" y="2246243"/>
              <a:ext cx="12204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sp>
          <p:nvSpPr>
            <p:cNvPr id="363" name="Google Shape;363;p61"/>
            <p:cNvSpPr/>
            <p:nvPr/>
          </p:nvSpPr>
          <p:spPr>
            <a:xfrm flipH="1" rot="10800000">
              <a:off x="1220489" y="2185530"/>
              <a:ext cx="364200" cy="121500"/>
            </a:xfrm>
            <a:prstGeom prst="ellipse">
              <a:avLst/>
            </a:prstGeom>
            <a:solidFill>
              <a:srgbClr val="7F7F7F"/>
            </a:solidFill>
            <a:ln cap="flat" cmpd="sng" w="12700">
              <a:solidFill>
                <a:srgbClr val="7F7F7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4" name="Google Shape;364;p61"/>
          <p:cNvSpPr txBox="1"/>
          <p:nvPr>
            <p:ph idx="12" type="sldNum"/>
          </p:nvPr>
        </p:nvSpPr>
        <p:spPr>
          <a:xfrm>
            <a:off x="8705363" y="4820297"/>
            <a:ext cx="383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5" name="Google Shape;365;p61"/>
          <p:cNvSpPr txBox="1"/>
          <p:nvPr>
            <p:ph idx="3" type="body"/>
          </p:nvPr>
        </p:nvSpPr>
        <p:spPr>
          <a:xfrm>
            <a:off x="483750" y="213806"/>
            <a:ext cx="72261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Arial"/>
              <a:buNone/>
              <a:defRPr b="0" i="0" sz="18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66" name="Google Shape;366;p61"/>
          <p:cNvCxnSpPr/>
          <p:nvPr/>
        </p:nvCxnSpPr>
        <p:spPr>
          <a:xfrm>
            <a:off x="8676456" y="4836054"/>
            <a:ext cx="0" cy="2610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67" name="Google Shape;367;p61"/>
          <p:cNvSpPr txBox="1"/>
          <p:nvPr>
            <p:ph idx="4" type="body"/>
          </p:nvPr>
        </p:nvSpPr>
        <p:spPr>
          <a:xfrm>
            <a:off x="241875" y="1449150"/>
            <a:ext cx="8660400" cy="3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Vide">
  <p:cSld name="4_V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2"/>
          <p:cNvSpPr txBox="1"/>
          <p:nvPr>
            <p:ph type="title"/>
          </p:nvPr>
        </p:nvSpPr>
        <p:spPr>
          <a:xfrm>
            <a:off x="457200" y="209202"/>
            <a:ext cx="8071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9pPr>
          </a:lstStyle>
          <a:p/>
        </p:txBody>
      </p:sp>
      <p:sp>
        <p:nvSpPr>
          <p:cNvPr id="370" name="Google Shape;370;p62"/>
          <p:cNvSpPr txBox="1"/>
          <p:nvPr>
            <p:ph idx="1" type="body"/>
          </p:nvPr>
        </p:nvSpPr>
        <p:spPr>
          <a:xfrm>
            <a:off x="457200" y="1415876"/>
            <a:ext cx="8071500" cy="31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b="0" i="0" sz="1100" u="none" cap="none" strike="noStrike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71" name="Google Shape;371;p62"/>
          <p:cNvPicPr preferRelativeResize="0"/>
          <p:nvPr/>
        </p:nvPicPr>
        <p:blipFill rotWithShape="1">
          <a:blip r:embed="rId3">
            <a:alphaModFix/>
          </a:blip>
          <a:srcRect b="0" l="1491" r="80169" t="11095"/>
          <a:stretch/>
        </p:blipFill>
        <p:spPr>
          <a:xfrm>
            <a:off x="4483100" y="4718582"/>
            <a:ext cx="180300" cy="2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Light">
  <p:cSld name="BLANK_2_3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3"/>
          <p:cNvSpPr txBox="1"/>
          <p:nvPr>
            <p:ph type="title"/>
          </p:nvPr>
        </p:nvSpPr>
        <p:spPr>
          <a:xfrm>
            <a:off x="122600" y="-42803"/>
            <a:ext cx="89154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0C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4" name="Google Shape;374;p63"/>
          <p:cNvSpPr txBox="1"/>
          <p:nvPr>
            <p:ph idx="2" type="title"/>
          </p:nvPr>
        </p:nvSpPr>
        <p:spPr>
          <a:xfrm>
            <a:off x="158200" y="533702"/>
            <a:ext cx="5945700" cy="28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A1A1A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logo-var-netbooster-dark-blue.png" id="375" name="Google Shape;375;p63"/>
          <p:cNvPicPr preferRelativeResize="0"/>
          <p:nvPr/>
        </p:nvPicPr>
        <p:blipFill rotWithShape="1">
          <a:blip r:embed="rId2">
            <a:alphaModFix/>
          </a:blip>
          <a:srcRect b="-10858" l="-15910" r="-15910" t="-10870"/>
          <a:stretch/>
        </p:blipFill>
        <p:spPr>
          <a:xfrm>
            <a:off x="961149" y="4944761"/>
            <a:ext cx="924150" cy="1389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3"/>
          <p:cNvSpPr txBox="1"/>
          <p:nvPr>
            <p:ph idx="12" type="sldNum"/>
          </p:nvPr>
        </p:nvSpPr>
        <p:spPr>
          <a:xfrm>
            <a:off x="8706976" y="4817450"/>
            <a:ext cx="396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800">
                <a:solidFill>
                  <a:srgbClr val="E84188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buNone/>
              <a:defRPr sz="800">
                <a:solidFill>
                  <a:srgbClr val="E84188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buNone/>
              <a:defRPr sz="800">
                <a:solidFill>
                  <a:srgbClr val="E84188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buNone/>
              <a:defRPr sz="800">
                <a:solidFill>
                  <a:srgbClr val="E84188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buNone/>
              <a:defRPr sz="800">
                <a:solidFill>
                  <a:srgbClr val="E84188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buNone/>
              <a:defRPr sz="800">
                <a:solidFill>
                  <a:srgbClr val="E84188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buNone/>
              <a:defRPr sz="800">
                <a:solidFill>
                  <a:srgbClr val="E84188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buNone/>
              <a:defRPr sz="800">
                <a:solidFill>
                  <a:srgbClr val="E84188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buNone/>
              <a:defRPr sz="800">
                <a:solidFill>
                  <a:srgbClr val="E84188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logo-artefact-dark-blue.png" id="377" name="Google Shape;377;p63"/>
          <p:cNvPicPr preferRelativeResize="0"/>
          <p:nvPr/>
        </p:nvPicPr>
        <p:blipFill rotWithShape="1">
          <a:blip r:embed="rId3">
            <a:alphaModFix/>
          </a:blip>
          <a:srcRect b="130434" l="-6484" r="-6484" t="130337"/>
          <a:stretch/>
        </p:blipFill>
        <p:spPr>
          <a:xfrm flipH="1" rot="10800000">
            <a:off x="156325" y="4928498"/>
            <a:ext cx="631475" cy="1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3"/>
          <p:cNvSpPr txBox="1"/>
          <p:nvPr/>
        </p:nvSpPr>
        <p:spPr>
          <a:xfrm>
            <a:off x="751345" y="4873698"/>
            <a:ext cx="2967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EA4496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X</a:t>
            </a:r>
            <a:endParaRPr sz="1400">
              <a:solidFill>
                <a:srgbClr val="EA4496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cxnSp>
        <p:nvCxnSpPr>
          <p:cNvPr id="379" name="Google Shape;379;p63"/>
          <p:cNvCxnSpPr>
            <a:stCxn id="375" idx="3"/>
            <a:endCxn id="380" idx="1"/>
          </p:cNvCxnSpPr>
          <p:nvPr/>
        </p:nvCxnSpPr>
        <p:spPr>
          <a:xfrm>
            <a:off x="1885300" y="5014248"/>
            <a:ext cx="4612800" cy="0"/>
          </a:xfrm>
          <a:prstGeom prst="straightConnector1">
            <a:avLst/>
          </a:prstGeom>
          <a:noFill/>
          <a:ln cap="flat" cmpd="sng" w="9525">
            <a:solidFill>
              <a:srgbClr val="E2E2E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0" name="Google Shape;380;p63"/>
          <p:cNvSpPr txBox="1"/>
          <p:nvPr/>
        </p:nvSpPr>
        <p:spPr>
          <a:xfrm>
            <a:off x="6498175" y="4766448"/>
            <a:ext cx="5487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022A3A"/>
                </a:solidFill>
                <a:latin typeface="Roboto"/>
                <a:ea typeface="Roboto"/>
                <a:cs typeface="Roboto"/>
                <a:sym typeface="Roboto"/>
              </a:rPr>
              <a:t>OCT 17</a:t>
            </a:r>
            <a:endParaRPr sz="700">
              <a:solidFill>
                <a:srgbClr val="022A3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81" name="Google Shape;381;p63"/>
          <p:cNvCxnSpPr>
            <a:stCxn id="380" idx="3"/>
            <a:endCxn id="376" idx="1"/>
          </p:cNvCxnSpPr>
          <p:nvPr/>
        </p:nvCxnSpPr>
        <p:spPr>
          <a:xfrm>
            <a:off x="7046875" y="5014248"/>
            <a:ext cx="1660200" cy="0"/>
          </a:xfrm>
          <a:prstGeom prst="straightConnector1">
            <a:avLst/>
          </a:prstGeom>
          <a:noFill/>
          <a:ln cap="flat" cmpd="sng" w="9525">
            <a:solidFill>
              <a:srgbClr val="E2E2E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2" name="Google Shape;38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850" y="628041"/>
            <a:ext cx="106650" cy="10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rdered w/ white bg">
  <p:cSld name="2_Vide">
    <p:bg>
      <p:bgPr>
        <a:noFill/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64"/>
          <p:cNvSpPr txBox="1"/>
          <p:nvPr>
            <p:ph type="title"/>
          </p:nvPr>
        </p:nvSpPr>
        <p:spPr>
          <a:xfrm>
            <a:off x="457200" y="209202"/>
            <a:ext cx="8071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 Black"/>
              <a:buNone/>
              <a:defRPr i="0" sz="1500" u="none" cap="none" strike="noStrike">
                <a:solidFill>
                  <a:srgbClr val="000000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9pPr>
          </a:lstStyle>
          <a:p/>
        </p:txBody>
      </p:sp>
      <p:pic>
        <p:nvPicPr>
          <p:cNvPr descr="logo-var-netbooster-dark-blue.png" id="386" name="Google Shape;386;p64"/>
          <p:cNvPicPr preferRelativeResize="0"/>
          <p:nvPr/>
        </p:nvPicPr>
        <p:blipFill rotWithShape="1">
          <a:blip r:embed="rId3">
            <a:alphaModFix/>
          </a:blip>
          <a:srcRect b="-10858" l="-15910" r="-15910" t="-10870"/>
          <a:stretch/>
        </p:blipFill>
        <p:spPr>
          <a:xfrm>
            <a:off x="961149" y="4792361"/>
            <a:ext cx="924150" cy="138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64"/>
          <p:cNvSpPr txBox="1"/>
          <p:nvPr>
            <p:ph idx="12" type="sldNum"/>
          </p:nvPr>
        </p:nvSpPr>
        <p:spPr>
          <a:xfrm>
            <a:off x="8757059" y="4665048"/>
            <a:ext cx="29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800">
                <a:solidFill>
                  <a:srgbClr val="E84188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buNone/>
              <a:defRPr sz="800">
                <a:solidFill>
                  <a:srgbClr val="E84188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buNone/>
              <a:defRPr sz="800">
                <a:solidFill>
                  <a:srgbClr val="E84188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buNone/>
              <a:defRPr sz="800">
                <a:solidFill>
                  <a:srgbClr val="E84188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buNone/>
              <a:defRPr sz="800">
                <a:solidFill>
                  <a:srgbClr val="E84188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buNone/>
              <a:defRPr sz="800">
                <a:solidFill>
                  <a:srgbClr val="E84188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buNone/>
              <a:defRPr sz="800">
                <a:solidFill>
                  <a:srgbClr val="E84188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buNone/>
              <a:defRPr sz="800">
                <a:solidFill>
                  <a:srgbClr val="E84188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buNone/>
              <a:defRPr sz="800">
                <a:solidFill>
                  <a:srgbClr val="E84188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logo-artefact-dark-blue.png" id="388" name="Google Shape;388;p64"/>
          <p:cNvPicPr preferRelativeResize="0"/>
          <p:nvPr/>
        </p:nvPicPr>
        <p:blipFill rotWithShape="1">
          <a:blip r:embed="rId4">
            <a:alphaModFix/>
          </a:blip>
          <a:srcRect b="130434" l="-6484" r="-6484" t="130337"/>
          <a:stretch/>
        </p:blipFill>
        <p:spPr>
          <a:xfrm flipH="1" rot="10800000">
            <a:off x="156325" y="4776098"/>
            <a:ext cx="631475" cy="1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64"/>
          <p:cNvSpPr txBox="1"/>
          <p:nvPr/>
        </p:nvSpPr>
        <p:spPr>
          <a:xfrm>
            <a:off x="751345" y="4721298"/>
            <a:ext cx="2967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EA4496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X</a:t>
            </a:r>
            <a:endParaRPr sz="1400">
              <a:solidFill>
                <a:srgbClr val="EA4496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cxnSp>
        <p:nvCxnSpPr>
          <p:cNvPr id="390" name="Google Shape;390;p64"/>
          <p:cNvCxnSpPr>
            <a:stCxn id="386" idx="3"/>
            <a:endCxn id="391" idx="1"/>
          </p:cNvCxnSpPr>
          <p:nvPr/>
        </p:nvCxnSpPr>
        <p:spPr>
          <a:xfrm>
            <a:off x="1885300" y="4861848"/>
            <a:ext cx="4612800" cy="0"/>
          </a:xfrm>
          <a:prstGeom prst="straightConnector1">
            <a:avLst/>
          </a:prstGeom>
          <a:noFill/>
          <a:ln cap="flat" cmpd="sng" w="9525">
            <a:solidFill>
              <a:srgbClr val="E2E2E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1" name="Google Shape;391;p64"/>
          <p:cNvSpPr txBox="1"/>
          <p:nvPr/>
        </p:nvSpPr>
        <p:spPr>
          <a:xfrm>
            <a:off x="6498175" y="4614048"/>
            <a:ext cx="5487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022A3A"/>
                </a:solidFill>
                <a:latin typeface="Roboto"/>
                <a:ea typeface="Roboto"/>
                <a:cs typeface="Roboto"/>
                <a:sym typeface="Roboto"/>
              </a:rPr>
              <a:t>OCT 17</a:t>
            </a:r>
            <a:endParaRPr sz="700">
              <a:solidFill>
                <a:srgbClr val="022A3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92" name="Google Shape;392;p64"/>
          <p:cNvCxnSpPr>
            <a:stCxn id="391" idx="3"/>
            <a:endCxn id="387" idx="1"/>
          </p:cNvCxnSpPr>
          <p:nvPr/>
        </p:nvCxnSpPr>
        <p:spPr>
          <a:xfrm>
            <a:off x="7046875" y="4861848"/>
            <a:ext cx="1710300" cy="0"/>
          </a:xfrm>
          <a:prstGeom prst="straightConnector1">
            <a:avLst/>
          </a:prstGeom>
          <a:noFill/>
          <a:ln cap="flat" cmpd="sng" w="9525">
            <a:solidFill>
              <a:srgbClr val="E2E2E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Dark - DONT DELETE">
  <p:cSld name="BLANK_2_1">
    <p:bg>
      <p:bgPr>
        <a:solidFill>
          <a:srgbClr val="FFFFFF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5"/>
          <p:cNvSpPr txBox="1"/>
          <p:nvPr>
            <p:ph type="title"/>
          </p:nvPr>
        </p:nvSpPr>
        <p:spPr>
          <a:xfrm>
            <a:off x="122600" y="14400"/>
            <a:ext cx="89154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5" name="Google Shape;395;p65"/>
          <p:cNvSpPr txBox="1"/>
          <p:nvPr>
            <p:ph idx="2" type="title"/>
          </p:nvPr>
        </p:nvSpPr>
        <p:spPr>
          <a:xfrm>
            <a:off x="158200" y="585150"/>
            <a:ext cx="5945700" cy="28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96" name="Google Shape;396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2850" y="679489"/>
            <a:ext cx="106650" cy="1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65"/>
          <p:cNvPicPr preferRelativeResize="0"/>
          <p:nvPr/>
        </p:nvPicPr>
        <p:blipFill rotWithShape="1">
          <a:blip r:embed="rId3">
            <a:alphaModFix/>
          </a:blip>
          <a:srcRect b="9" l="-17152" r="-17165" t="9"/>
          <a:stretch/>
        </p:blipFill>
        <p:spPr>
          <a:xfrm>
            <a:off x="977198" y="4960936"/>
            <a:ext cx="879600" cy="10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65"/>
          <p:cNvSpPr txBox="1"/>
          <p:nvPr>
            <p:ph idx="12" type="sldNum"/>
          </p:nvPr>
        </p:nvSpPr>
        <p:spPr>
          <a:xfrm>
            <a:off x="8757059" y="4817448"/>
            <a:ext cx="29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buNone/>
              <a:defRPr sz="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buNone/>
              <a:defRPr sz="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buNone/>
              <a:defRPr sz="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buNone/>
              <a:defRPr sz="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buNone/>
              <a:defRPr sz="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buNone/>
              <a:defRPr sz="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buNone/>
              <a:defRPr sz="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buNone/>
              <a:defRPr sz="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9" name="Google Shape;399;p65"/>
          <p:cNvSpPr txBox="1"/>
          <p:nvPr/>
        </p:nvSpPr>
        <p:spPr>
          <a:xfrm>
            <a:off x="751345" y="4873698"/>
            <a:ext cx="2967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X</a:t>
            </a:r>
            <a:endParaRPr sz="1400">
              <a:solidFill>
                <a:srgbClr val="FFFFFF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cxnSp>
        <p:nvCxnSpPr>
          <p:cNvPr id="400" name="Google Shape;400;p65"/>
          <p:cNvCxnSpPr>
            <a:stCxn id="401" idx="3"/>
            <a:endCxn id="402" idx="1"/>
          </p:cNvCxnSpPr>
          <p:nvPr/>
        </p:nvCxnSpPr>
        <p:spPr>
          <a:xfrm>
            <a:off x="1885375" y="5014248"/>
            <a:ext cx="4612800" cy="0"/>
          </a:xfrm>
          <a:prstGeom prst="straightConnector1">
            <a:avLst/>
          </a:prstGeom>
          <a:noFill/>
          <a:ln cap="flat" cmpd="sng" w="9525">
            <a:solidFill>
              <a:srgbClr val="E2E2E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2" name="Google Shape;402;p65"/>
          <p:cNvSpPr txBox="1"/>
          <p:nvPr/>
        </p:nvSpPr>
        <p:spPr>
          <a:xfrm>
            <a:off x="6498175" y="4766448"/>
            <a:ext cx="5487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OCT 17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3" name="Google Shape;403;p65"/>
          <p:cNvCxnSpPr>
            <a:stCxn id="402" idx="3"/>
            <a:endCxn id="398" idx="1"/>
          </p:cNvCxnSpPr>
          <p:nvPr/>
        </p:nvCxnSpPr>
        <p:spPr>
          <a:xfrm>
            <a:off x="7046875" y="5014248"/>
            <a:ext cx="1710300" cy="0"/>
          </a:xfrm>
          <a:prstGeom prst="straightConnector1">
            <a:avLst/>
          </a:prstGeom>
          <a:noFill/>
          <a:ln cap="flat" cmpd="sng" w="9525">
            <a:solidFill>
              <a:srgbClr val="E2E2E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04" name="Google Shape;40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440" y="4960923"/>
            <a:ext cx="558884" cy="10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rdered w/ grey bg">
  <p:cSld name="2_Vide_2">
    <p:bg>
      <p:bgPr>
        <a:solidFill>
          <a:srgbClr val="F5F5F5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66"/>
          <p:cNvSpPr txBox="1"/>
          <p:nvPr>
            <p:ph type="title"/>
          </p:nvPr>
        </p:nvSpPr>
        <p:spPr>
          <a:xfrm>
            <a:off x="457200" y="209202"/>
            <a:ext cx="8071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 Black"/>
              <a:buNone/>
              <a:defRPr i="0" sz="1500" u="none" cap="none" strike="noStrike">
                <a:solidFill>
                  <a:srgbClr val="000000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9pPr>
          </a:lstStyle>
          <a:p/>
        </p:txBody>
      </p:sp>
      <p:pic>
        <p:nvPicPr>
          <p:cNvPr descr="logo-var-netbooster-dark-blue.png" id="408" name="Google Shape;408;p66"/>
          <p:cNvPicPr preferRelativeResize="0"/>
          <p:nvPr/>
        </p:nvPicPr>
        <p:blipFill rotWithShape="1">
          <a:blip r:embed="rId3">
            <a:alphaModFix/>
          </a:blip>
          <a:srcRect b="-10858" l="-15910" r="-15910" t="-10870"/>
          <a:stretch/>
        </p:blipFill>
        <p:spPr>
          <a:xfrm>
            <a:off x="961149" y="4792361"/>
            <a:ext cx="924150" cy="13897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66"/>
          <p:cNvSpPr txBox="1"/>
          <p:nvPr>
            <p:ph idx="12" type="sldNum"/>
          </p:nvPr>
        </p:nvSpPr>
        <p:spPr>
          <a:xfrm>
            <a:off x="8757059" y="4665048"/>
            <a:ext cx="29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800">
                <a:solidFill>
                  <a:srgbClr val="E84188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buNone/>
              <a:defRPr sz="800">
                <a:solidFill>
                  <a:srgbClr val="E84188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buNone/>
              <a:defRPr sz="800">
                <a:solidFill>
                  <a:srgbClr val="E84188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buNone/>
              <a:defRPr sz="800">
                <a:solidFill>
                  <a:srgbClr val="E84188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buNone/>
              <a:defRPr sz="800">
                <a:solidFill>
                  <a:srgbClr val="E84188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buNone/>
              <a:defRPr sz="800">
                <a:solidFill>
                  <a:srgbClr val="E84188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buNone/>
              <a:defRPr sz="800">
                <a:solidFill>
                  <a:srgbClr val="E84188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buNone/>
              <a:defRPr sz="800">
                <a:solidFill>
                  <a:srgbClr val="E84188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buNone/>
              <a:defRPr sz="800">
                <a:solidFill>
                  <a:srgbClr val="E84188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logo-artefact-dark-blue.png" id="410" name="Google Shape;410;p66"/>
          <p:cNvPicPr preferRelativeResize="0"/>
          <p:nvPr/>
        </p:nvPicPr>
        <p:blipFill rotWithShape="1">
          <a:blip r:embed="rId4">
            <a:alphaModFix/>
          </a:blip>
          <a:srcRect b="130434" l="-6484" r="-6484" t="130337"/>
          <a:stretch/>
        </p:blipFill>
        <p:spPr>
          <a:xfrm flipH="1" rot="10800000">
            <a:off x="156325" y="4776098"/>
            <a:ext cx="631475" cy="1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66"/>
          <p:cNvSpPr txBox="1"/>
          <p:nvPr/>
        </p:nvSpPr>
        <p:spPr>
          <a:xfrm>
            <a:off x="751345" y="4721298"/>
            <a:ext cx="2967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EA4496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X</a:t>
            </a:r>
            <a:endParaRPr sz="1400">
              <a:solidFill>
                <a:srgbClr val="EA4496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cxnSp>
        <p:nvCxnSpPr>
          <p:cNvPr id="412" name="Google Shape;412;p66"/>
          <p:cNvCxnSpPr>
            <a:stCxn id="408" idx="3"/>
            <a:endCxn id="413" idx="1"/>
          </p:cNvCxnSpPr>
          <p:nvPr/>
        </p:nvCxnSpPr>
        <p:spPr>
          <a:xfrm>
            <a:off x="1885300" y="4861848"/>
            <a:ext cx="4612800" cy="0"/>
          </a:xfrm>
          <a:prstGeom prst="straightConnector1">
            <a:avLst/>
          </a:prstGeom>
          <a:noFill/>
          <a:ln cap="flat" cmpd="sng" w="9525">
            <a:solidFill>
              <a:srgbClr val="E2E2E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3" name="Google Shape;413;p66"/>
          <p:cNvSpPr txBox="1"/>
          <p:nvPr/>
        </p:nvSpPr>
        <p:spPr>
          <a:xfrm>
            <a:off x="6498175" y="4614048"/>
            <a:ext cx="5487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022A3A"/>
                </a:solidFill>
                <a:latin typeface="Roboto"/>
                <a:ea typeface="Roboto"/>
                <a:cs typeface="Roboto"/>
                <a:sym typeface="Roboto"/>
              </a:rPr>
              <a:t>OCT 17</a:t>
            </a:r>
            <a:endParaRPr sz="700">
              <a:solidFill>
                <a:srgbClr val="022A3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14" name="Google Shape;414;p66"/>
          <p:cNvCxnSpPr>
            <a:stCxn id="413" idx="3"/>
            <a:endCxn id="409" idx="1"/>
          </p:cNvCxnSpPr>
          <p:nvPr/>
        </p:nvCxnSpPr>
        <p:spPr>
          <a:xfrm>
            <a:off x="7046875" y="4861848"/>
            <a:ext cx="1710300" cy="0"/>
          </a:xfrm>
          <a:prstGeom prst="straightConnector1">
            <a:avLst/>
          </a:prstGeom>
          <a:noFill/>
          <a:ln cap="flat" cmpd="sng" w="9525">
            <a:solidFill>
              <a:srgbClr val="E2E2E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Light 1">
  <p:cSld name="BLANK_2_4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7"/>
          <p:cNvSpPr txBox="1"/>
          <p:nvPr>
            <p:ph type="title"/>
          </p:nvPr>
        </p:nvSpPr>
        <p:spPr>
          <a:xfrm>
            <a:off x="122600" y="-42803"/>
            <a:ext cx="89154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C274C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67"/>
          <p:cNvSpPr txBox="1"/>
          <p:nvPr>
            <p:ph idx="2" type="title"/>
          </p:nvPr>
        </p:nvSpPr>
        <p:spPr>
          <a:xfrm>
            <a:off x="158200" y="533702"/>
            <a:ext cx="5945700" cy="28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A1A1A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logo-var-netbooster-dark-blue.png" id="418" name="Google Shape;418;p67"/>
          <p:cNvPicPr preferRelativeResize="0"/>
          <p:nvPr/>
        </p:nvPicPr>
        <p:blipFill rotWithShape="1">
          <a:blip r:embed="rId2">
            <a:alphaModFix/>
          </a:blip>
          <a:srcRect b="-10858" l="-15910" r="-15910" t="-10870"/>
          <a:stretch/>
        </p:blipFill>
        <p:spPr>
          <a:xfrm>
            <a:off x="961149" y="4944761"/>
            <a:ext cx="924150" cy="13897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67"/>
          <p:cNvSpPr txBox="1"/>
          <p:nvPr>
            <p:ph idx="12" type="sldNum"/>
          </p:nvPr>
        </p:nvSpPr>
        <p:spPr>
          <a:xfrm>
            <a:off x="8706976" y="4817450"/>
            <a:ext cx="396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800">
                <a:solidFill>
                  <a:srgbClr val="E84188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buNone/>
              <a:defRPr sz="800">
                <a:solidFill>
                  <a:srgbClr val="E84188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buNone/>
              <a:defRPr sz="800">
                <a:solidFill>
                  <a:srgbClr val="E84188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buNone/>
              <a:defRPr sz="800">
                <a:solidFill>
                  <a:srgbClr val="E84188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buNone/>
              <a:defRPr sz="800">
                <a:solidFill>
                  <a:srgbClr val="E84188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buNone/>
              <a:defRPr sz="800">
                <a:solidFill>
                  <a:srgbClr val="E84188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buNone/>
              <a:defRPr sz="800">
                <a:solidFill>
                  <a:srgbClr val="E84188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buNone/>
              <a:defRPr sz="800">
                <a:solidFill>
                  <a:srgbClr val="E84188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buNone/>
              <a:defRPr sz="800">
                <a:solidFill>
                  <a:srgbClr val="E84188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logo-artefact-dark-blue.png" id="420" name="Google Shape;420;p67"/>
          <p:cNvPicPr preferRelativeResize="0"/>
          <p:nvPr/>
        </p:nvPicPr>
        <p:blipFill rotWithShape="1">
          <a:blip r:embed="rId3">
            <a:alphaModFix/>
          </a:blip>
          <a:srcRect b="130434" l="-6484" r="-6484" t="130337"/>
          <a:stretch/>
        </p:blipFill>
        <p:spPr>
          <a:xfrm flipH="1" rot="10800000">
            <a:off x="156325" y="4928498"/>
            <a:ext cx="631475" cy="1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67"/>
          <p:cNvSpPr txBox="1"/>
          <p:nvPr/>
        </p:nvSpPr>
        <p:spPr>
          <a:xfrm>
            <a:off x="751345" y="4873698"/>
            <a:ext cx="2967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EA4496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X</a:t>
            </a:r>
            <a:endParaRPr sz="1400">
              <a:solidFill>
                <a:srgbClr val="EA4496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cxnSp>
        <p:nvCxnSpPr>
          <p:cNvPr id="422" name="Google Shape;422;p67"/>
          <p:cNvCxnSpPr>
            <a:stCxn id="418" idx="3"/>
            <a:endCxn id="423" idx="1"/>
          </p:cNvCxnSpPr>
          <p:nvPr/>
        </p:nvCxnSpPr>
        <p:spPr>
          <a:xfrm>
            <a:off x="1885300" y="5014248"/>
            <a:ext cx="4612800" cy="0"/>
          </a:xfrm>
          <a:prstGeom prst="straightConnector1">
            <a:avLst/>
          </a:prstGeom>
          <a:noFill/>
          <a:ln cap="flat" cmpd="sng" w="9525">
            <a:solidFill>
              <a:srgbClr val="E2E2E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3" name="Google Shape;423;p67"/>
          <p:cNvSpPr txBox="1"/>
          <p:nvPr/>
        </p:nvSpPr>
        <p:spPr>
          <a:xfrm>
            <a:off x="6498175" y="4766448"/>
            <a:ext cx="5487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022A3A"/>
                </a:solidFill>
                <a:latin typeface="Roboto"/>
                <a:ea typeface="Roboto"/>
                <a:cs typeface="Roboto"/>
                <a:sym typeface="Roboto"/>
              </a:rPr>
              <a:t>OCT 17</a:t>
            </a:r>
            <a:endParaRPr sz="700">
              <a:solidFill>
                <a:srgbClr val="022A3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24" name="Google Shape;424;p67"/>
          <p:cNvCxnSpPr>
            <a:stCxn id="423" idx="3"/>
            <a:endCxn id="419" idx="1"/>
          </p:cNvCxnSpPr>
          <p:nvPr/>
        </p:nvCxnSpPr>
        <p:spPr>
          <a:xfrm>
            <a:off x="7046875" y="5014248"/>
            <a:ext cx="1660200" cy="0"/>
          </a:xfrm>
          <a:prstGeom prst="straightConnector1">
            <a:avLst/>
          </a:prstGeom>
          <a:noFill/>
          <a:ln cap="flat" cmpd="sng" w="9525">
            <a:solidFill>
              <a:srgbClr val="E2E2E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25" name="Google Shape;42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850" y="628041"/>
            <a:ext cx="106650" cy="10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Content Slide [No Sub Chapter]">
  <p:cSld name="3. Content Slide [No Sub Chapter]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8"/>
          <p:cNvSpPr txBox="1"/>
          <p:nvPr>
            <p:ph idx="1" type="body"/>
          </p:nvPr>
        </p:nvSpPr>
        <p:spPr>
          <a:xfrm>
            <a:off x="660400" y="1006688"/>
            <a:ext cx="7823100" cy="3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8" name="Google Shape;428;p68"/>
          <p:cNvSpPr txBox="1"/>
          <p:nvPr>
            <p:ph idx="2" type="body"/>
          </p:nvPr>
        </p:nvSpPr>
        <p:spPr>
          <a:xfrm>
            <a:off x="660400" y="291465"/>
            <a:ext cx="78231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500"/>
              </a:spcBef>
              <a:spcAft>
                <a:spcPts val="0"/>
              </a:spcAft>
              <a:buClr>
                <a:srgbClr val="EA4498"/>
              </a:buClr>
              <a:buSzPts val="2800"/>
              <a:buFont typeface="Noto Sans Symbols"/>
              <a:buNone/>
              <a:defRPr b="1" i="0" sz="2800" u="none" cap="none" strike="noStrike">
                <a:solidFill>
                  <a:srgbClr val="EA449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29" name="Google Shape;429;p68"/>
          <p:cNvCxnSpPr/>
          <p:nvPr/>
        </p:nvCxnSpPr>
        <p:spPr>
          <a:xfrm>
            <a:off x="1611234" y="774699"/>
            <a:ext cx="5921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0" name="Google Shape;430;p68"/>
          <p:cNvCxnSpPr/>
          <p:nvPr/>
        </p:nvCxnSpPr>
        <p:spPr>
          <a:xfrm>
            <a:off x="1611234" y="300094"/>
            <a:ext cx="5921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1" name="Google Shape;431;p68"/>
          <p:cNvSpPr/>
          <p:nvPr/>
        </p:nvSpPr>
        <p:spPr>
          <a:xfrm>
            <a:off x="8046499" y="4584700"/>
            <a:ext cx="435600" cy="43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36000" spcFirstLastPara="1" rIns="3600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1400"/>
          </a:p>
        </p:txBody>
      </p:sp>
      <p:cxnSp>
        <p:nvCxnSpPr>
          <p:cNvPr id="432" name="Google Shape;432;p68"/>
          <p:cNvCxnSpPr/>
          <p:nvPr/>
        </p:nvCxnSpPr>
        <p:spPr>
          <a:xfrm>
            <a:off x="1619672" y="4802461"/>
            <a:ext cx="5921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3" name="Google Shape;433;p68"/>
          <p:cNvSpPr txBox="1"/>
          <p:nvPr/>
        </p:nvSpPr>
        <p:spPr>
          <a:xfrm>
            <a:off x="660400" y="4598733"/>
            <a:ext cx="431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GB" sz="1000" u="none" cap="none" strike="noStrike">
                <a:solidFill>
                  <a:srgbClr val="EA449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500" u="none" cap="none" strike="noStrike">
              <a:solidFill>
                <a:srgbClr val="EA449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chemeClr val="dk1"/>
                </a:solidFill>
              </a:defRPr>
            </a:lvl1pPr>
            <a:lvl2pPr lvl="1" rtl="0">
              <a:buNone/>
              <a:defRPr sz="1300">
                <a:solidFill>
                  <a:schemeClr val="dk1"/>
                </a:solidFill>
              </a:defRPr>
            </a:lvl2pPr>
            <a:lvl3pPr lvl="2" rtl="0">
              <a:buNone/>
              <a:defRPr sz="1300">
                <a:solidFill>
                  <a:schemeClr val="dk1"/>
                </a:solidFill>
              </a:defRPr>
            </a:lvl3pPr>
            <a:lvl4pPr lvl="3" rtl="0">
              <a:buNone/>
              <a:defRPr sz="1300">
                <a:solidFill>
                  <a:schemeClr val="dk1"/>
                </a:solidFill>
              </a:defRPr>
            </a:lvl4pPr>
            <a:lvl5pPr lvl="4" rtl="0">
              <a:buNone/>
              <a:defRPr sz="1300">
                <a:solidFill>
                  <a:schemeClr val="dk1"/>
                </a:solidFill>
              </a:defRPr>
            </a:lvl5pPr>
            <a:lvl6pPr lvl="5" rtl="0">
              <a:buNone/>
              <a:defRPr sz="1300">
                <a:solidFill>
                  <a:schemeClr val="dk1"/>
                </a:solidFill>
              </a:defRPr>
            </a:lvl6pPr>
            <a:lvl7pPr lvl="6" rtl="0">
              <a:buNone/>
              <a:defRPr sz="1300">
                <a:solidFill>
                  <a:schemeClr val="dk1"/>
                </a:solidFill>
              </a:defRPr>
            </a:lvl7pPr>
            <a:lvl8pPr lvl="7" rtl="0">
              <a:buNone/>
              <a:defRPr sz="1300">
                <a:solidFill>
                  <a:schemeClr val="dk1"/>
                </a:solidFill>
              </a:defRPr>
            </a:lvl8pPr>
            <a:lvl9pPr lvl="8" rtl="0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9"/>
          <p:cNvSpPr txBox="1"/>
          <p:nvPr>
            <p:ph idx="12" type="sldNum"/>
          </p:nvPr>
        </p:nvSpPr>
        <p:spPr>
          <a:xfrm>
            <a:off x="8140355" y="4931569"/>
            <a:ext cx="548100" cy="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37" name="Google Shape;437;p69"/>
          <p:cNvSpPr txBox="1"/>
          <p:nvPr>
            <p:ph type="title"/>
          </p:nvPr>
        </p:nvSpPr>
        <p:spPr>
          <a:xfrm>
            <a:off x="246063" y="48816"/>
            <a:ext cx="6167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2000" u="none" cap="none" strike="noStrike">
                <a:solidFill>
                  <a:srgbClr val="004C7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8" name="Google Shape;438;p69"/>
          <p:cNvSpPr txBox="1"/>
          <p:nvPr>
            <p:ph idx="1" type="body"/>
          </p:nvPr>
        </p:nvSpPr>
        <p:spPr>
          <a:xfrm>
            <a:off x="455613" y="868294"/>
            <a:ext cx="8232900" cy="40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9" name="Google Shape;439;p69"/>
          <p:cNvSpPr txBox="1"/>
          <p:nvPr>
            <p:ph idx="11" type="ftr"/>
          </p:nvPr>
        </p:nvSpPr>
        <p:spPr>
          <a:xfrm>
            <a:off x="455613" y="4931569"/>
            <a:ext cx="4060800" cy="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0"/>
          <p:cNvSpPr/>
          <p:nvPr/>
        </p:nvSpPr>
        <p:spPr>
          <a:xfrm>
            <a:off x="0" y="0"/>
            <a:ext cx="9144000" cy="24099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8D8D8"/>
              </a:gs>
            </a:gsLst>
            <a:lin ang="1620003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70"/>
          <p:cNvSpPr txBox="1"/>
          <p:nvPr>
            <p:ph idx="1" type="body"/>
          </p:nvPr>
        </p:nvSpPr>
        <p:spPr>
          <a:xfrm>
            <a:off x="457200" y="1383030"/>
            <a:ext cx="82296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3" name="Google Shape;443;p70"/>
          <p:cNvSpPr txBox="1"/>
          <p:nvPr>
            <p:ph type="title"/>
          </p:nvPr>
        </p:nvSpPr>
        <p:spPr>
          <a:xfrm>
            <a:off x="457200" y="37718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498"/>
              </a:buClr>
              <a:buSzPts val="2800"/>
              <a:buFont typeface="Rockwell"/>
              <a:buNone/>
              <a:defRPr b="0" i="0" sz="2800" u="none" cap="none" strike="noStrike">
                <a:solidFill>
                  <a:srgbClr val="EA449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444" name="Google Shape;444;p70"/>
          <p:cNvSpPr/>
          <p:nvPr/>
        </p:nvSpPr>
        <p:spPr>
          <a:xfrm>
            <a:off x="8786264" y="4814394"/>
            <a:ext cx="280800" cy="280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Arial"/>
              <a:buNone/>
            </a:pPr>
            <a:r>
              <a:rPr b="0" i="0" lang="en-GB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i="0" lang="en-GB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1400"/>
          </a:p>
        </p:txBody>
      </p:sp>
      <p:sp>
        <p:nvSpPr>
          <p:cNvPr id="445" name="Google Shape;445;p70"/>
          <p:cNvSpPr txBox="1"/>
          <p:nvPr>
            <p:ph idx="11" type="ftr"/>
          </p:nvPr>
        </p:nvSpPr>
        <p:spPr>
          <a:xfrm>
            <a:off x="1295058" y="483328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66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6" name="Google Shape;446;p70"/>
          <p:cNvSpPr txBox="1"/>
          <p:nvPr>
            <p:ph idx="12" type="sldNum"/>
          </p:nvPr>
        </p:nvSpPr>
        <p:spPr>
          <a:xfrm>
            <a:off x="457202" y="4833282"/>
            <a:ext cx="54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66"/>
              </a:buClr>
              <a:buSzPts val="200"/>
              <a:buFont typeface="Arial"/>
              <a:buNone/>
              <a:defRPr b="0" i="0" sz="9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66"/>
              </a:buClr>
              <a:buSzPts val="200"/>
              <a:buFont typeface="Arial"/>
              <a:buNone/>
              <a:defRPr b="0" i="0" sz="9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66"/>
              </a:buClr>
              <a:buSzPts val="200"/>
              <a:buFont typeface="Arial"/>
              <a:buNone/>
              <a:defRPr b="0" i="0" sz="9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66"/>
              </a:buClr>
              <a:buSzPts val="200"/>
              <a:buFont typeface="Arial"/>
              <a:buNone/>
              <a:defRPr b="0" i="0" sz="9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66"/>
              </a:buClr>
              <a:buSzPts val="200"/>
              <a:buFont typeface="Arial"/>
              <a:buNone/>
              <a:defRPr b="0" i="0" sz="9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66"/>
              </a:buClr>
              <a:buSzPts val="200"/>
              <a:buFont typeface="Arial"/>
              <a:buNone/>
              <a:defRPr b="0" i="0" sz="9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66"/>
              </a:buClr>
              <a:buSzPts val="200"/>
              <a:buFont typeface="Arial"/>
              <a:buNone/>
              <a:defRPr b="0" i="0" sz="9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66"/>
              </a:buClr>
              <a:buSzPts val="200"/>
              <a:buFont typeface="Arial"/>
              <a:buNone/>
              <a:defRPr b="0" i="0" sz="9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66"/>
              </a:buClr>
              <a:buSzPts val="200"/>
              <a:buFont typeface="Arial"/>
              <a:buNone/>
              <a:defRPr b="0" i="0" sz="9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Title">
  <p:cSld name="Blank - Title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1"/>
          <p:cNvSpPr txBox="1"/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9" name="Google Shape;449;p71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Font typeface="Roboto"/>
              <a:buNone/>
            </a:pPr>
            <a:r>
              <a:rPr b="0" i="0" lang="en-GB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1400"/>
          </a:p>
        </p:txBody>
      </p:sp>
      <p:pic>
        <p:nvPicPr>
          <p:cNvPr id="450" name="Google Shape;450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225" y="4841775"/>
            <a:ext cx="538200" cy="1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2"/>
          <p:cNvSpPr/>
          <p:nvPr/>
        </p:nvSpPr>
        <p:spPr>
          <a:xfrm>
            <a:off x="155200" y="133025"/>
            <a:ext cx="8823000" cy="48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7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7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5" name="Google Shape;455;p72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8683475" y="4662473"/>
            <a:ext cx="215400" cy="2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72"/>
          <p:cNvSpPr/>
          <p:nvPr/>
        </p:nvSpPr>
        <p:spPr>
          <a:xfrm>
            <a:off x="159950" y="144750"/>
            <a:ext cx="8823000" cy="48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7" name="Google Shape;457;p72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8683475" y="4662473"/>
            <a:ext cx="215400" cy="21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">
  <p:cSld name="TITLE_1_1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3"/>
          <p:cNvSpPr/>
          <p:nvPr/>
        </p:nvSpPr>
        <p:spPr>
          <a:xfrm>
            <a:off x="155200" y="133025"/>
            <a:ext cx="8823000" cy="48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7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7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2" name="Google Shape;462;p73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8683475" y="4662473"/>
            <a:ext cx="215400" cy="2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73"/>
          <p:cNvSpPr/>
          <p:nvPr/>
        </p:nvSpPr>
        <p:spPr>
          <a:xfrm>
            <a:off x="159950" y="144750"/>
            <a:ext cx="8823000" cy="48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4" name="Google Shape;464;p73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8683475" y="4662473"/>
            <a:ext cx="215400" cy="21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/>
          <p:nvPr/>
        </p:nvSpPr>
        <p:spPr>
          <a:xfrm>
            <a:off x="0" y="3"/>
            <a:ext cx="9144000" cy="24099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8D8D8"/>
              </a:gs>
            </a:gsLst>
            <a:lin ang="1620003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NetBooster Logo.jpg" id="467" name="Google Shape;467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49312" y="4791581"/>
            <a:ext cx="1692118" cy="351757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74"/>
          <p:cNvSpPr/>
          <p:nvPr/>
        </p:nvSpPr>
        <p:spPr>
          <a:xfrm>
            <a:off x="0" y="4791581"/>
            <a:ext cx="7449300" cy="351900"/>
          </a:xfrm>
          <a:prstGeom prst="rect">
            <a:avLst/>
          </a:prstGeom>
          <a:solidFill>
            <a:srgbClr val="5F606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74"/>
          <p:cNvSpPr txBox="1"/>
          <p:nvPr>
            <p:ph idx="1" type="body"/>
          </p:nvPr>
        </p:nvSpPr>
        <p:spPr>
          <a:xfrm>
            <a:off x="0" y="982110"/>
            <a:ext cx="9144000" cy="22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4000"/>
              </a:spcBef>
              <a:spcAft>
                <a:spcPts val="0"/>
              </a:spcAft>
              <a:buClr>
                <a:schemeClr val="accent3"/>
              </a:buClr>
              <a:buSzPts val="20000"/>
              <a:buFont typeface="Noto Sans Symbols"/>
              <a:buNone/>
              <a:defRPr b="1" i="0" sz="200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Noto Sans Symbols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0" name="Google Shape;470;p74"/>
          <p:cNvSpPr txBox="1"/>
          <p:nvPr>
            <p:ph idx="2" type="body"/>
          </p:nvPr>
        </p:nvSpPr>
        <p:spPr>
          <a:xfrm>
            <a:off x="457200" y="3277642"/>
            <a:ext cx="82296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Noto Sans Symbols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1" name="Google Shape;471;p74"/>
          <p:cNvSpPr/>
          <p:nvPr/>
        </p:nvSpPr>
        <p:spPr>
          <a:xfrm>
            <a:off x="0" y="3"/>
            <a:ext cx="9144000" cy="24099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8D8D8"/>
              </a:gs>
            </a:gsLst>
            <a:lin ang="1620003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NetBooster Logo.jpg" id="472" name="Google Shape;47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49312" y="4791581"/>
            <a:ext cx="1692118" cy="351757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74"/>
          <p:cNvSpPr/>
          <p:nvPr/>
        </p:nvSpPr>
        <p:spPr>
          <a:xfrm>
            <a:off x="0" y="4791581"/>
            <a:ext cx="7449300" cy="351900"/>
          </a:xfrm>
          <a:prstGeom prst="rect">
            <a:avLst/>
          </a:prstGeom>
          <a:solidFill>
            <a:srgbClr val="5F606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 type="obj">
  <p:cSld name="OBJECT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5"/>
          <p:cNvSpPr/>
          <p:nvPr/>
        </p:nvSpPr>
        <p:spPr>
          <a:xfrm>
            <a:off x="0" y="3"/>
            <a:ext cx="9144000" cy="24099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8D8D8"/>
              </a:gs>
            </a:gsLst>
            <a:lin ang="1620003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NetBooster Logo.jpg" id="476" name="Google Shape;476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49312" y="4791581"/>
            <a:ext cx="1692118" cy="351757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75"/>
          <p:cNvSpPr/>
          <p:nvPr/>
        </p:nvSpPr>
        <p:spPr>
          <a:xfrm>
            <a:off x="0" y="4791581"/>
            <a:ext cx="7449300" cy="351900"/>
          </a:xfrm>
          <a:prstGeom prst="rect">
            <a:avLst/>
          </a:prstGeom>
          <a:solidFill>
            <a:srgbClr val="5F606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75"/>
          <p:cNvSpPr txBox="1"/>
          <p:nvPr>
            <p:ph type="title"/>
          </p:nvPr>
        </p:nvSpPr>
        <p:spPr>
          <a:xfrm>
            <a:off x="457200" y="634604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  <p:sp>
        <p:nvSpPr>
          <p:cNvPr id="479" name="Google Shape;479;p75"/>
          <p:cNvSpPr txBox="1"/>
          <p:nvPr>
            <p:ph idx="1" type="body"/>
          </p:nvPr>
        </p:nvSpPr>
        <p:spPr>
          <a:xfrm>
            <a:off x="457200" y="1628779"/>
            <a:ext cx="8229600" cy="28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0" name="Google Shape;480;p75"/>
          <p:cNvSpPr/>
          <p:nvPr/>
        </p:nvSpPr>
        <p:spPr>
          <a:xfrm>
            <a:off x="0" y="3"/>
            <a:ext cx="9144000" cy="24099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8D8D8"/>
              </a:gs>
            </a:gsLst>
            <a:lin ang="1620003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NetBooster Logo.jpg" id="481" name="Google Shape;481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49312" y="4791581"/>
            <a:ext cx="1692118" cy="351757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75"/>
          <p:cNvSpPr/>
          <p:nvPr/>
        </p:nvSpPr>
        <p:spPr>
          <a:xfrm>
            <a:off x="0" y="4791581"/>
            <a:ext cx="7449300" cy="351900"/>
          </a:xfrm>
          <a:prstGeom prst="rect">
            <a:avLst/>
          </a:prstGeom>
          <a:solidFill>
            <a:srgbClr val="5F606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6"/>
          <p:cNvSpPr txBox="1"/>
          <p:nvPr>
            <p:ph type="title"/>
          </p:nvPr>
        </p:nvSpPr>
        <p:spPr>
          <a:xfrm>
            <a:off x="457200" y="695572"/>
            <a:ext cx="82431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Century Gothic"/>
              <a:buNone/>
              <a:defRPr b="0" i="0" sz="2000" u="none" cap="none" strike="noStrike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  <p:sp>
        <p:nvSpPr>
          <p:cNvPr id="485" name="Google Shape;485;p76"/>
          <p:cNvSpPr txBox="1"/>
          <p:nvPr>
            <p:ph idx="1" type="body"/>
          </p:nvPr>
        </p:nvSpPr>
        <p:spPr>
          <a:xfrm>
            <a:off x="457200" y="1314450"/>
            <a:ext cx="82296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2. Contenu">
  <p:cSld name="22_2. Contenu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6" y="0"/>
            <a:ext cx="91433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77"/>
          <p:cNvSpPr txBox="1"/>
          <p:nvPr/>
        </p:nvSpPr>
        <p:spPr>
          <a:xfrm>
            <a:off x="-1603375" y="3217864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77"/>
          <p:cNvSpPr/>
          <p:nvPr/>
        </p:nvSpPr>
        <p:spPr>
          <a:xfrm>
            <a:off x="192505" y="82898"/>
            <a:ext cx="571500" cy="83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77"/>
          <p:cNvSpPr/>
          <p:nvPr/>
        </p:nvSpPr>
        <p:spPr>
          <a:xfrm>
            <a:off x="7273089" y="118994"/>
            <a:ext cx="571500" cy="30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77"/>
          <p:cNvSpPr txBox="1"/>
          <p:nvPr>
            <p:ph type="title"/>
          </p:nvPr>
        </p:nvSpPr>
        <p:spPr>
          <a:xfrm>
            <a:off x="457200" y="20637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1600" u="none" cap="none" strike="noStrike">
                <a:solidFill>
                  <a:srgbClr val="005E3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200" u="none" cap="none" strike="noStrike">
                <a:solidFill>
                  <a:srgbClr val="404040"/>
                </a:solidFill>
                <a:latin typeface="Geo"/>
                <a:ea typeface="Geo"/>
                <a:cs typeface="Geo"/>
                <a:sym typeface="Geo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200" u="none" cap="none" strike="noStrike">
                <a:solidFill>
                  <a:srgbClr val="404040"/>
                </a:solidFill>
                <a:latin typeface="Geo"/>
                <a:ea typeface="Geo"/>
                <a:cs typeface="Geo"/>
                <a:sym typeface="Geo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200" u="none" cap="none" strike="noStrike">
                <a:solidFill>
                  <a:srgbClr val="404040"/>
                </a:solidFill>
                <a:latin typeface="Geo"/>
                <a:ea typeface="Geo"/>
                <a:cs typeface="Geo"/>
                <a:sym typeface="Geo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200" u="none" cap="none" strike="noStrike">
                <a:solidFill>
                  <a:srgbClr val="404040"/>
                </a:solidFill>
                <a:latin typeface="Geo"/>
                <a:ea typeface="Geo"/>
                <a:cs typeface="Geo"/>
                <a:sym typeface="Geo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3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3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3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3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2" name="Google Shape;492;p77"/>
          <p:cNvSpPr/>
          <p:nvPr/>
        </p:nvSpPr>
        <p:spPr>
          <a:xfrm>
            <a:off x="336550" y="3991581"/>
            <a:ext cx="2451000" cy="7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77"/>
          <p:cNvSpPr/>
          <p:nvPr/>
        </p:nvSpPr>
        <p:spPr>
          <a:xfrm>
            <a:off x="393701" y="3188714"/>
            <a:ext cx="2332500" cy="42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77"/>
          <p:cNvSpPr/>
          <p:nvPr/>
        </p:nvSpPr>
        <p:spPr>
          <a:xfrm>
            <a:off x="6298110" y="4171950"/>
            <a:ext cx="2332500" cy="42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77"/>
          <p:cNvSpPr/>
          <p:nvPr/>
        </p:nvSpPr>
        <p:spPr>
          <a:xfrm>
            <a:off x="292333" y="4171950"/>
            <a:ext cx="2535300" cy="74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77"/>
          <p:cNvSpPr/>
          <p:nvPr/>
        </p:nvSpPr>
        <p:spPr>
          <a:xfrm>
            <a:off x="714905" y="4279785"/>
            <a:ext cx="216000" cy="216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005E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77"/>
          <p:cNvSpPr/>
          <p:nvPr/>
        </p:nvSpPr>
        <p:spPr>
          <a:xfrm>
            <a:off x="1439991" y="4289118"/>
            <a:ext cx="216000" cy="216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005E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77"/>
          <p:cNvSpPr/>
          <p:nvPr/>
        </p:nvSpPr>
        <p:spPr>
          <a:xfrm>
            <a:off x="2165077" y="4279785"/>
            <a:ext cx="216000" cy="216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005E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77"/>
          <p:cNvSpPr/>
          <p:nvPr/>
        </p:nvSpPr>
        <p:spPr>
          <a:xfrm>
            <a:off x="3346450" y="3217864"/>
            <a:ext cx="2451000" cy="147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0" name="Google Shape;500;p77"/>
          <p:cNvPicPr preferRelativeResize="0"/>
          <p:nvPr/>
        </p:nvPicPr>
        <p:blipFill rotWithShape="1">
          <a:blip r:embed="rId3">
            <a:alphaModFix/>
          </a:blip>
          <a:srcRect b="12869" l="0" r="0" t="0"/>
          <a:stretch/>
        </p:blipFill>
        <p:spPr>
          <a:xfrm>
            <a:off x="5468207" y="4342525"/>
            <a:ext cx="251325" cy="218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77"/>
          <p:cNvPicPr preferRelativeResize="0"/>
          <p:nvPr/>
        </p:nvPicPr>
        <p:blipFill rotWithShape="1">
          <a:blip r:embed="rId4">
            <a:alphaModFix/>
          </a:blip>
          <a:srcRect b="12747" l="0" r="0" t="0"/>
          <a:stretch/>
        </p:blipFill>
        <p:spPr>
          <a:xfrm>
            <a:off x="3796774" y="4310673"/>
            <a:ext cx="324000" cy="282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77"/>
          <p:cNvPicPr preferRelativeResize="0"/>
          <p:nvPr/>
        </p:nvPicPr>
        <p:blipFill rotWithShape="1">
          <a:blip r:embed="rId5">
            <a:alphaModFix/>
          </a:blip>
          <a:srcRect b="13096" l="0" r="0" t="0"/>
          <a:stretch/>
        </p:blipFill>
        <p:spPr>
          <a:xfrm>
            <a:off x="4228048" y="4342525"/>
            <a:ext cx="252000" cy="218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77"/>
          <p:cNvPicPr preferRelativeResize="0"/>
          <p:nvPr/>
        </p:nvPicPr>
        <p:blipFill rotWithShape="1">
          <a:blip r:embed="rId6">
            <a:alphaModFix/>
          </a:blip>
          <a:srcRect b="15469" l="0" r="0" t="0"/>
          <a:stretch/>
        </p:blipFill>
        <p:spPr>
          <a:xfrm>
            <a:off x="4587322" y="4315078"/>
            <a:ext cx="324000" cy="273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77"/>
          <p:cNvPicPr preferRelativeResize="0"/>
          <p:nvPr/>
        </p:nvPicPr>
        <p:blipFill rotWithShape="1">
          <a:blip r:embed="rId7">
            <a:alphaModFix/>
          </a:blip>
          <a:srcRect b="24459" l="0" r="0" t="0"/>
          <a:stretch/>
        </p:blipFill>
        <p:spPr>
          <a:xfrm>
            <a:off x="5018596" y="4329644"/>
            <a:ext cx="324000" cy="244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77"/>
          <p:cNvPicPr preferRelativeResize="0"/>
          <p:nvPr/>
        </p:nvPicPr>
        <p:blipFill rotWithShape="1">
          <a:blip r:embed="rId8">
            <a:alphaModFix/>
          </a:blip>
          <a:srcRect b="21923" l="0" r="0" t="0"/>
          <a:stretch/>
        </p:blipFill>
        <p:spPr>
          <a:xfrm>
            <a:off x="3365500" y="4304460"/>
            <a:ext cx="324000" cy="295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blue">
  <p:cSld name="Background blue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8"/>
          <p:cNvSpPr/>
          <p:nvPr/>
        </p:nvSpPr>
        <p:spPr>
          <a:xfrm>
            <a:off x="-150" y="-9525"/>
            <a:ext cx="9144000" cy="5153100"/>
          </a:xfrm>
          <a:prstGeom prst="rect">
            <a:avLst/>
          </a:prstGeom>
          <a:solidFill>
            <a:srgbClr val="1538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94A8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78"/>
          <p:cNvSpPr txBox="1"/>
          <p:nvPr>
            <p:ph idx="12" type="sldNum"/>
          </p:nvPr>
        </p:nvSpPr>
        <p:spPr>
          <a:xfrm>
            <a:off x="8176571" y="4587025"/>
            <a:ext cx="84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09" name="Google Shape;509;p78"/>
          <p:cNvSpPr txBox="1"/>
          <p:nvPr>
            <p:ph idx="2" type="sldNum"/>
          </p:nvPr>
        </p:nvSpPr>
        <p:spPr>
          <a:xfrm>
            <a:off x="8176571" y="4587025"/>
            <a:ext cx="84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0C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0C274C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0C274C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0C274C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0C274C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0C274C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0C274C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0C274C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0C274C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blue 1">
  <p:cSld name="CAPTION_ONLY_1_1_1_6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9"/>
          <p:cNvSpPr/>
          <p:nvPr/>
        </p:nvSpPr>
        <p:spPr>
          <a:xfrm>
            <a:off x="-150" y="-9525"/>
            <a:ext cx="9144000" cy="5153100"/>
          </a:xfrm>
          <a:prstGeom prst="rect">
            <a:avLst/>
          </a:prstGeom>
          <a:solidFill>
            <a:srgbClr val="1538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94A8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79"/>
          <p:cNvSpPr txBox="1"/>
          <p:nvPr>
            <p:ph idx="12" type="sldNum"/>
          </p:nvPr>
        </p:nvSpPr>
        <p:spPr>
          <a:xfrm>
            <a:off x="8176571" y="4587025"/>
            <a:ext cx="84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13" name="Google Shape;513;p79"/>
          <p:cNvSpPr txBox="1"/>
          <p:nvPr>
            <p:ph idx="2" type="sldNum"/>
          </p:nvPr>
        </p:nvSpPr>
        <p:spPr>
          <a:xfrm>
            <a:off x="8176571" y="4587025"/>
            <a:ext cx="84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0C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0C274C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0C274C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0C274C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0C274C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0C274C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0C274C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0C274C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0C274C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1">
  <p:cSld name="Text 1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0"/>
          <p:cNvSpPr txBox="1"/>
          <p:nvPr>
            <p:ph type="title"/>
          </p:nvPr>
        </p:nvSpPr>
        <p:spPr>
          <a:xfrm>
            <a:off x="406000" y="3694615"/>
            <a:ext cx="8262000" cy="1169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C274C">
                <a:alpha val="98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000" u="none" cap="none" strike="noStrike">
                <a:solidFill>
                  <a:srgbClr val="094A8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○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■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●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○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■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●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○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■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6" name="Google Shape;516;p80"/>
          <p:cNvSpPr txBox="1"/>
          <p:nvPr>
            <p:ph idx="2" type="title"/>
          </p:nvPr>
        </p:nvSpPr>
        <p:spPr>
          <a:xfrm>
            <a:off x="690000" y="250237"/>
            <a:ext cx="807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3000" u="none" cap="none" strike="noStrike">
                <a:solidFill>
                  <a:srgbClr val="EA449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○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■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●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○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■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●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○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■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80"/>
          <p:cNvSpPr txBox="1"/>
          <p:nvPr>
            <p:ph idx="1" type="subTitle"/>
          </p:nvPr>
        </p:nvSpPr>
        <p:spPr>
          <a:xfrm>
            <a:off x="694150" y="633598"/>
            <a:ext cx="807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94A8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8" name="Google Shape;518;p80"/>
          <p:cNvSpPr txBox="1"/>
          <p:nvPr>
            <p:ph idx="12" type="sldNum"/>
          </p:nvPr>
        </p:nvSpPr>
        <p:spPr>
          <a:xfrm>
            <a:off x="8176571" y="4587025"/>
            <a:ext cx="84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Vide">
  <p:cSld name="2_Vide_3">
    <p:bg>
      <p:bgPr>
        <a:solidFill>
          <a:schemeClr val="dk1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81"/>
          <p:cNvSpPr/>
          <p:nvPr/>
        </p:nvSpPr>
        <p:spPr>
          <a:xfrm>
            <a:off x="64206" y="58990"/>
            <a:ext cx="9018000" cy="502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81"/>
          <p:cNvSpPr txBox="1"/>
          <p:nvPr>
            <p:ph type="title"/>
          </p:nvPr>
        </p:nvSpPr>
        <p:spPr>
          <a:xfrm>
            <a:off x="457200" y="209202"/>
            <a:ext cx="8071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Carme"/>
                <a:ea typeface="Carme"/>
                <a:cs typeface="Carme"/>
                <a:sym typeface="Carme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9pPr>
          </a:lstStyle>
          <a:p/>
        </p:txBody>
      </p:sp>
      <p:sp>
        <p:nvSpPr>
          <p:cNvPr id="522" name="Google Shape;522;p81"/>
          <p:cNvSpPr txBox="1"/>
          <p:nvPr>
            <p:ph idx="1" type="body"/>
          </p:nvPr>
        </p:nvSpPr>
        <p:spPr>
          <a:xfrm>
            <a:off x="457200" y="1415876"/>
            <a:ext cx="8071500" cy="31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b="0" i="0" u="none" cap="none" strike="noStrike">
                <a:solidFill>
                  <a:srgbClr val="000000"/>
                </a:solidFill>
                <a:latin typeface="Carme"/>
                <a:ea typeface="Carme"/>
                <a:cs typeface="Carme"/>
                <a:sym typeface="Carme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23" name="Google Shape;523;p81"/>
          <p:cNvPicPr preferRelativeResize="0"/>
          <p:nvPr/>
        </p:nvPicPr>
        <p:blipFill rotWithShape="1">
          <a:blip r:embed="rId2">
            <a:alphaModFix/>
          </a:blip>
          <a:srcRect b="0" l="1490" r="81100" t="11095"/>
          <a:stretch/>
        </p:blipFill>
        <p:spPr>
          <a:xfrm>
            <a:off x="4486350" y="4718575"/>
            <a:ext cx="171300" cy="2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de section et description 1">
  <p:cSld name="SECTION_TITLE_AND_DESCRIPTION_1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2"/>
          <p:cNvSpPr txBox="1"/>
          <p:nvPr>
            <p:ph type="title"/>
          </p:nvPr>
        </p:nvSpPr>
        <p:spPr>
          <a:xfrm>
            <a:off x="4761300" y="11569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84082"/>
              </a:buClr>
              <a:buSzPts val="3000"/>
              <a:buFont typeface="Roboto"/>
              <a:buNone/>
              <a:defRPr b="1" sz="3000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84082"/>
              </a:buClr>
              <a:buSzPts val="4200"/>
              <a:buNone/>
              <a:defRPr sz="4200">
                <a:solidFill>
                  <a:srgbClr val="18408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84082"/>
              </a:buClr>
              <a:buSzPts val="4200"/>
              <a:buNone/>
              <a:defRPr sz="4200">
                <a:solidFill>
                  <a:srgbClr val="18408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84082"/>
              </a:buClr>
              <a:buSzPts val="4200"/>
              <a:buNone/>
              <a:defRPr sz="4200">
                <a:solidFill>
                  <a:srgbClr val="18408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84082"/>
              </a:buClr>
              <a:buSzPts val="4200"/>
              <a:buNone/>
              <a:defRPr sz="4200">
                <a:solidFill>
                  <a:srgbClr val="18408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84082"/>
              </a:buClr>
              <a:buSzPts val="4200"/>
              <a:buNone/>
              <a:defRPr sz="4200">
                <a:solidFill>
                  <a:srgbClr val="18408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84082"/>
              </a:buClr>
              <a:buSzPts val="4200"/>
              <a:buNone/>
              <a:defRPr sz="4200">
                <a:solidFill>
                  <a:srgbClr val="18408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84082"/>
              </a:buClr>
              <a:buSzPts val="4200"/>
              <a:buNone/>
              <a:defRPr sz="4200">
                <a:solidFill>
                  <a:srgbClr val="18408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84082"/>
              </a:buClr>
              <a:buSzPts val="4200"/>
              <a:buNone/>
              <a:defRPr sz="4200">
                <a:solidFill>
                  <a:srgbClr val="184082"/>
                </a:solidFill>
              </a:defRPr>
            </a:lvl9pPr>
          </a:lstStyle>
          <a:p/>
        </p:txBody>
      </p:sp>
      <p:sp>
        <p:nvSpPr>
          <p:cNvPr id="526" name="Google Shape;526;p82"/>
          <p:cNvSpPr txBox="1"/>
          <p:nvPr>
            <p:ph idx="1" type="subTitle"/>
          </p:nvPr>
        </p:nvSpPr>
        <p:spPr>
          <a:xfrm>
            <a:off x="47613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Roboto"/>
              <a:buNone/>
              <a:defRPr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082"/>
              </a:buClr>
              <a:buSzPts val="2100"/>
              <a:buFont typeface="Roboto"/>
              <a:buNone/>
              <a:defRPr sz="2100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082"/>
              </a:buClr>
              <a:buSzPts val="2100"/>
              <a:buFont typeface="Roboto"/>
              <a:buNone/>
              <a:defRPr sz="2100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082"/>
              </a:buClr>
              <a:buSzPts val="2100"/>
              <a:buFont typeface="Roboto"/>
              <a:buNone/>
              <a:defRPr sz="2100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082"/>
              </a:buClr>
              <a:buSzPts val="2100"/>
              <a:buFont typeface="Roboto"/>
              <a:buNone/>
              <a:defRPr sz="2100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082"/>
              </a:buClr>
              <a:buSzPts val="2100"/>
              <a:buFont typeface="Roboto"/>
              <a:buNone/>
              <a:defRPr sz="2100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082"/>
              </a:buClr>
              <a:buSzPts val="2100"/>
              <a:buFont typeface="Roboto"/>
              <a:buNone/>
              <a:defRPr sz="2100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082"/>
              </a:buClr>
              <a:buSzPts val="2100"/>
              <a:buFont typeface="Roboto"/>
              <a:buNone/>
              <a:defRPr sz="2100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082"/>
              </a:buClr>
              <a:buSzPts val="2100"/>
              <a:buFont typeface="Roboto"/>
              <a:buNone/>
              <a:defRPr sz="2100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7" name="Google Shape;527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28" name="Google Shape;528;p82"/>
          <p:cNvPicPr preferRelativeResize="0"/>
          <p:nvPr/>
        </p:nvPicPr>
        <p:blipFill rotWithShape="1">
          <a:blip r:embed="rId2">
            <a:alphaModFix/>
          </a:blip>
          <a:srcRect b="0" l="21464" r="9891" t="0"/>
          <a:stretch/>
        </p:blipFill>
        <p:spPr>
          <a:xfrm>
            <a:off x="-9331" y="-9325"/>
            <a:ext cx="4441376" cy="520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82"/>
          <p:cNvPicPr preferRelativeResize="0"/>
          <p:nvPr/>
        </p:nvPicPr>
        <p:blipFill rotWithShape="1">
          <a:blip r:embed="rId3">
            <a:alphaModFix/>
          </a:blip>
          <a:srcRect b="46410" l="16759" r="17129" t="-350"/>
          <a:stretch/>
        </p:blipFill>
        <p:spPr>
          <a:xfrm>
            <a:off x="6632386" y="4873721"/>
            <a:ext cx="303024" cy="26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de section et description 1 1">
  <p:cSld name="SECTION_TITLE_AND_DESCRIPTION_1_1"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3"/>
          <p:cNvSpPr txBox="1"/>
          <p:nvPr>
            <p:ph type="title"/>
          </p:nvPr>
        </p:nvSpPr>
        <p:spPr>
          <a:xfrm>
            <a:off x="4761300" y="11569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84082"/>
              </a:buClr>
              <a:buSzPts val="3000"/>
              <a:buFont typeface="Roboto"/>
              <a:buNone/>
              <a:defRPr b="1" sz="3000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84082"/>
              </a:buClr>
              <a:buSzPts val="4200"/>
              <a:buNone/>
              <a:defRPr sz="4200">
                <a:solidFill>
                  <a:srgbClr val="18408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84082"/>
              </a:buClr>
              <a:buSzPts val="4200"/>
              <a:buNone/>
              <a:defRPr sz="4200">
                <a:solidFill>
                  <a:srgbClr val="18408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84082"/>
              </a:buClr>
              <a:buSzPts val="4200"/>
              <a:buNone/>
              <a:defRPr sz="4200">
                <a:solidFill>
                  <a:srgbClr val="18408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84082"/>
              </a:buClr>
              <a:buSzPts val="4200"/>
              <a:buNone/>
              <a:defRPr sz="4200">
                <a:solidFill>
                  <a:srgbClr val="18408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84082"/>
              </a:buClr>
              <a:buSzPts val="4200"/>
              <a:buNone/>
              <a:defRPr sz="4200">
                <a:solidFill>
                  <a:srgbClr val="18408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84082"/>
              </a:buClr>
              <a:buSzPts val="4200"/>
              <a:buNone/>
              <a:defRPr sz="4200">
                <a:solidFill>
                  <a:srgbClr val="18408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84082"/>
              </a:buClr>
              <a:buSzPts val="4200"/>
              <a:buNone/>
              <a:defRPr sz="4200">
                <a:solidFill>
                  <a:srgbClr val="18408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84082"/>
              </a:buClr>
              <a:buSzPts val="4200"/>
              <a:buNone/>
              <a:defRPr sz="4200">
                <a:solidFill>
                  <a:srgbClr val="184082"/>
                </a:solidFill>
              </a:defRPr>
            </a:lvl9pPr>
          </a:lstStyle>
          <a:p/>
        </p:txBody>
      </p:sp>
      <p:sp>
        <p:nvSpPr>
          <p:cNvPr id="532" name="Google Shape;532;p83"/>
          <p:cNvSpPr txBox="1"/>
          <p:nvPr>
            <p:ph idx="1" type="subTitle"/>
          </p:nvPr>
        </p:nvSpPr>
        <p:spPr>
          <a:xfrm>
            <a:off x="47613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Roboto"/>
              <a:buNone/>
              <a:defRPr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082"/>
              </a:buClr>
              <a:buSzPts val="2100"/>
              <a:buFont typeface="Roboto"/>
              <a:buNone/>
              <a:defRPr sz="2100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082"/>
              </a:buClr>
              <a:buSzPts val="2100"/>
              <a:buFont typeface="Roboto"/>
              <a:buNone/>
              <a:defRPr sz="2100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082"/>
              </a:buClr>
              <a:buSzPts val="2100"/>
              <a:buFont typeface="Roboto"/>
              <a:buNone/>
              <a:defRPr sz="2100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082"/>
              </a:buClr>
              <a:buSzPts val="2100"/>
              <a:buFont typeface="Roboto"/>
              <a:buNone/>
              <a:defRPr sz="2100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082"/>
              </a:buClr>
              <a:buSzPts val="2100"/>
              <a:buFont typeface="Roboto"/>
              <a:buNone/>
              <a:defRPr sz="2100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082"/>
              </a:buClr>
              <a:buSzPts val="2100"/>
              <a:buFont typeface="Roboto"/>
              <a:buNone/>
              <a:defRPr sz="2100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082"/>
              </a:buClr>
              <a:buSzPts val="2100"/>
              <a:buFont typeface="Roboto"/>
              <a:buNone/>
              <a:defRPr sz="2100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082"/>
              </a:buClr>
              <a:buSzPts val="2100"/>
              <a:buFont typeface="Roboto"/>
              <a:buNone/>
              <a:defRPr sz="2100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3" name="Google Shape;533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34" name="Google Shape;534;p83"/>
          <p:cNvPicPr preferRelativeResize="0"/>
          <p:nvPr/>
        </p:nvPicPr>
        <p:blipFill rotWithShape="1">
          <a:blip r:embed="rId2">
            <a:alphaModFix/>
          </a:blip>
          <a:srcRect b="0" l="21464" r="9891" t="0"/>
          <a:stretch/>
        </p:blipFill>
        <p:spPr>
          <a:xfrm>
            <a:off x="-9331" y="-9325"/>
            <a:ext cx="4441376" cy="520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83"/>
          <p:cNvPicPr preferRelativeResize="0"/>
          <p:nvPr/>
        </p:nvPicPr>
        <p:blipFill rotWithShape="1">
          <a:blip r:embed="rId3">
            <a:alphaModFix/>
          </a:blip>
          <a:srcRect b="46410" l="16759" r="17129" t="-350"/>
          <a:stretch/>
        </p:blipFill>
        <p:spPr>
          <a:xfrm>
            <a:off x="6632386" y="4873721"/>
            <a:ext cx="303024" cy="26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 1">
  <p:cSld name="TITLE_2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7" name="Google Shape;537;p84"/>
          <p:cNvGrpSpPr/>
          <p:nvPr/>
        </p:nvGrpSpPr>
        <p:grpSpPr>
          <a:xfrm>
            <a:off x="-19049" y="-19050"/>
            <a:ext cx="9163050" cy="1504951"/>
            <a:chOff x="1" y="0"/>
            <a:chExt cx="9163050" cy="1504951"/>
          </a:xfrm>
        </p:grpSpPr>
        <p:pic>
          <p:nvPicPr>
            <p:cNvPr id="538" name="Google Shape;538;p84"/>
            <p:cNvPicPr preferRelativeResize="0"/>
            <p:nvPr/>
          </p:nvPicPr>
          <p:blipFill rotWithShape="1">
            <a:blip r:embed="rId2">
              <a:alphaModFix/>
            </a:blip>
            <a:srcRect b="27112" l="0" r="28957" t="35553"/>
            <a:stretch/>
          </p:blipFill>
          <p:spPr>
            <a:xfrm>
              <a:off x="2667000" y="0"/>
              <a:ext cx="6496051" cy="1504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9" name="Google Shape;539;p84"/>
            <p:cNvPicPr preferRelativeResize="0"/>
            <p:nvPr/>
          </p:nvPicPr>
          <p:blipFill rotWithShape="1">
            <a:blip r:embed="rId2">
              <a:alphaModFix/>
            </a:blip>
            <a:srcRect b="27112" l="0" r="65208" t="35553"/>
            <a:stretch/>
          </p:blipFill>
          <p:spPr>
            <a:xfrm>
              <a:off x="1" y="0"/>
              <a:ext cx="5848349" cy="15049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0" name="Google Shape;540;p84"/>
          <p:cNvSpPr txBox="1"/>
          <p:nvPr>
            <p:ph idx="1" type="subTitle"/>
          </p:nvPr>
        </p:nvSpPr>
        <p:spPr>
          <a:xfrm>
            <a:off x="159300" y="14725"/>
            <a:ext cx="6698700" cy="1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1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541" name="Google Shape;54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9604" y="96002"/>
            <a:ext cx="574402" cy="32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84"/>
          <p:cNvPicPr preferRelativeResize="0"/>
          <p:nvPr/>
        </p:nvPicPr>
        <p:blipFill rotWithShape="1">
          <a:blip r:embed="rId4">
            <a:alphaModFix/>
          </a:blip>
          <a:srcRect b="46410" l="16759" r="17129" t="-350"/>
          <a:stretch/>
        </p:blipFill>
        <p:spPr>
          <a:xfrm>
            <a:off x="8444699" y="122661"/>
            <a:ext cx="303024" cy="269776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84"/>
          <p:cNvSpPr txBox="1"/>
          <p:nvPr>
            <p:ph idx="2" type="body"/>
          </p:nvPr>
        </p:nvSpPr>
        <p:spPr>
          <a:xfrm>
            <a:off x="311700" y="1599750"/>
            <a:ext cx="8520600" cy="29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44" name="Google Shape;544;p84"/>
          <p:cNvSpPr txBox="1"/>
          <p:nvPr/>
        </p:nvSpPr>
        <p:spPr>
          <a:xfrm>
            <a:off x="8176571" y="4587025"/>
            <a:ext cx="84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GB" sz="3000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 sz="3000">
              <a:solidFill>
                <a:srgbClr val="18408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 1 2">
  <p:cSld name="TITLE_2_2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85"/>
          <p:cNvPicPr preferRelativeResize="0"/>
          <p:nvPr/>
        </p:nvPicPr>
        <p:blipFill rotWithShape="1">
          <a:blip r:embed="rId2">
            <a:alphaModFix/>
          </a:blip>
          <a:srcRect b="67779" l="724" r="0" t="4072"/>
          <a:stretch/>
        </p:blipFill>
        <p:spPr>
          <a:xfrm flipH="1">
            <a:off x="-47625" y="-19050"/>
            <a:ext cx="9210675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85"/>
          <p:cNvSpPr txBox="1"/>
          <p:nvPr>
            <p:ph idx="1" type="subTitle"/>
          </p:nvPr>
        </p:nvSpPr>
        <p:spPr>
          <a:xfrm>
            <a:off x="159300" y="14725"/>
            <a:ext cx="6698700" cy="1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1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548" name="Google Shape;54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9604" y="96002"/>
            <a:ext cx="574402" cy="32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85"/>
          <p:cNvPicPr preferRelativeResize="0"/>
          <p:nvPr/>
        </p:nvPicPr>
        <p:blipFill rotWithShape="1">
          <a:blip r:embed="rId4">
            <a:alphaModFix/>
          </a:blip>
          <a:srcRect b="46410" l="16759" r="17129" t="-350"/>
          <a:stretch/>
        </p:blipFill>
        <p:spPr>
          <a:xfrm>
            <a:off x="8444699" y="122661"/>
            <a:ext cx="303024" cy="269776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85"/>
          <p:cNvSpPr txBox="1"/>
          <p:nvPr>
            <p:ph idx="2" type="body"/>
          </p:nvPr>
        </p:nvSpPr>
        <p:spPr>
          <a:xfrm>
            <a:off x="311700" y="1599750"/>
            <a:ext cx="8520600" cy="29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51" name="Google Shape;551;p85"/>
          <p:cNvSpPr txBox="1"/>
          <p:nvPr/>
        </p:nvSpPr>
        <p:spPr>
          <a:xfrm>
            <a:off x="8176571" y="4587025"/>
            <a:ext cx="84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GB" sz="3000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 sz="3000">
              <a:solidFill>
                <a:srgbClr val="18408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 1 2 1">
  <p:cSld name="TITLE_2_2_1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86"/>
          <p:cNvPicPr preferRelativeResize="0"/>
          <p:nvPr/>
        </p:nvPicPr>
        <p:blipFill rotWithShape="1">
          <a:blip r:embed="rId2">
            <a:alphaModFix/>
          </a:blip>
          <a:srcRect b="67778" l="724" r="0" t="15100"/>
          <a:stretch/>
        </p:blipFill>
        <p:spPr>
          <a:xfrm flipH="1">
            <a:off x="-47625" y="-61475"/>
            <a:ext cx="9210675" cy="880626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86"/>
          <p:cNvSpPr txBox="1"/>
          <p:nvPr>
            <p:ph idx="1" type="subTitle"/>
          </p:nvPr>
        </p:nvSpPr>
        <p:spPr>
          <a:xfrm>
            <a:off x="159300" y="14725"/>
            <a:ext cx="6698700" cy="1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b="1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555" name="Google Shape;55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9604" y="96002"/>
            <a:ext cx="574402" cy="32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86"/>
          <p:cNvPicPr preferRelativeResize="0"/>
          <p:nvPr/>
        </p:nvPicPr>
        <p:blipFill rotWithShape="1">
          <a:blip r:embed="rId4">
            <a:alphaModFix/>
          </a:blip>
          <a:srcRect b="46410" l="16759" r="17129" t="-350"/>
          <a:stretch/>
        </p:blipFill>
        <p:spPr>
          <a:xfrm>
            <a:off x="8444699" y="122661"/>
            <a:ext cx="303024" cy="269776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86"/>
          <p:cNvSpPr txBox="1"/>
          <p:nvPr>
            <p:ph idx="2" type="body"/>
          </p:nvPr>
        </p:nvSpPr>
        <p:spPr>
          <a:xfrm>
            <a:off x="311700" y="1599750"/>
            <a:ext cx="8520600" cy="29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58" name="Google Shape;558;p86"/>
          <p:cNvSpPr txBox="1"/>
          <p:nvPr/>
        </p:nvSpPr>
        <p:spPr>
          <a:xfrm>
            <a:off x="8176571" y="4587025"/>
            <a:ext cx="84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GB" sz="3000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 sz="3000">
              <a:solidFill>
                <a:srgbClr val="18408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 1 1">
  <p:cSld name="TITLE_2_1"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87"/>
          <p:cNvSpPr txBox="1"/>
          <p:nvPr>
            <p:ph idx="1" type="body"/>
          </p:nvPr>
        </p:nvSpPr>
        <p:spPr>
          <a:xfrm>
            <a:off x="311700" y="1599750"/>
            <a:ext cx="8520600" cy="29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561" name="Google Shape;561;p87"/>
          <p:cNvPicPr preferRelativeResize="0"/>
          <p:nvPr/>
        </p:nvPicPr>
        <p:blipFill rotWithShape="1">
          <a:blip r:embed="rId2">
            <a:alphaModFix/>
          </a:blip>
          <a:srcRect b="0" l="43058" r="38648" t="24602"/>
          <a:stretch/>
        </p:blipFill>
        <p:spPr>
          <a:xfrm rot="5400009">
            <a:off x="5821526" y="-2230793"/>
            <a:ext cx="1082349" cy="5543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87"/>
          <p:cNvPicPr preferRelativeResize="0"/>
          <p:nvPr/>
        </p:nvPicPr>
        <p:blipFill rotWithShape="1">
          <a:blip r:embed="rId2">
            <a:alphaModFix/>
          </a:blip>
          <a:srcRect b="0" l="42900" r="38649" t="66793"/>
          <a:stretch/>
        </p:blipFill>
        <p:spPr>
          <a:xfrm rot="5400009">
            <a:off x="3842674" y="-684250"/>
            <a:ext cx="1091675" cy="244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87"/>
          <p:cNvPicPr preferRelativeResize="0"/>
          <p:nvPr/>
        </p:nvPicPr>
        <p:blipFill rotWithShape="1">
          <a:blip r:embed="rId2">
            <a:alphaModFix/>
          </a:blip>
          <a:srcRect b="0" l="42875" r="38831" t="66793"/>
          <a:stretch/>
        </p:blipFill>
        <p:spPr>
          <a:xfrm rot="5400009">
            <a:off x="2254914" y="-679575"/>
            <a:ext cx="1082349" cy="2441521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87"/>
          <p:cNvSpPr/>
          <p:nvPr/>
        </p:nvSpPr>
        <p:spPr>
          <a:xfrm flipH="1">
            <a:off x="50" y="0"/>
            <a:ext cx="7240500" cy="1082400"/>
          </a:xfrm>
          <a:prstGeom prst="rect">
            <a:avLst/>
          </a:prstGeom>
          <a:gradFill>
            <a:gsLst>
              <a:gs pos="0">
                <a:srgbClr val="FFFFFF">
                  <a:alpha val="83921"/>
                </a:srgbClr>
              </a:gs>
              <a:gs pos="22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87"/>
          <p:cNvSpPr txBox="1"/>
          <p:nvPr>
            <p:ph idx="2" type="subTitle"/>
          </p:nvPr>
        </p:nvSpPr>
        <p:spPr>
          <a:xfrm>
            <a:off x="159300" y="14725"/>
            <a:ext cx="6698700" cy="1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3872"/>
              </a:buClr>
              <a:buSzPts val="2400"/>
              <a:buFont typeface="Roboto"/>
              <a:buNone/>
              <a:defRPr b="1" sz="2400">
                <a:solidFill>
                  <a:srgbClr val="15387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566" name="Google Shape;56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9604" y="96002"/>
            <a:ext cx="574402" cy="32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87"/>
          <p:cNvPicPr preferRelativeResize="0"/>
          <p:nvPr/>
        </p:nvPicPr>
        <p:blipFill rotWithShape="1">
          <a:blip r:embed="rId4">
            <a:alphaModFix/>
          </a:blip>
          <a:srcRect b="46410" l="16759" r="17129" t="-350"/>
          <a:stretch/>
        </p:blipFill>
        <p:spPr>
          <a:xfrm>
            <a:off x="8444699" y="122661"/>
            <a:ext cx="303024" cy="269776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87"/>
          <p:cNvSpPr txBox="1"/>
          <p:nvPr/>
        </p:nvSpPr>
        <p:spPr>
          <a:xfrm>
            <a:off x="8176571" y="4587025"/>
            <a:ext cx="84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GB" sz="3000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 sz="3000">
              <a:solidFill>
                <a:srgbClr val="18408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10">
  <p:cSld name="CAPTION_ONLY_1_1_1_1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88"/>
          <p:cNvSpPr/>
          <p:nvPr/>
        </p:nvSpPr>
        <p:spPr>
          <a:xfrm>
            <a:off x="-150" y="-9525"/>
            <a:ext cx="9144000" cy="5153100"/>
          </a:xfrm>
          <a:prstGeom prst="rect">
            <a:avLst/>
          </a:prstGeom>
          <a:solidFill>
            <a:srgbClr val="1538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94A86"/>
              </a:solidFill>
            </a:endParaRPr>
          </a:p>
        </p:txBody>
      </p:sp>
      <p:sp>
        <p:nvSpPr>
          <p:cNvPr id="571" name="Google Shape;571;p88"/>
          <p:cNvSpPr txBox="1"/>
          <p:nvPr>
            <p:ph idx="12" type="sldNum"/>
          </p:nvPr>
        </p:nvSpPr>
        <p:spPr>
          <a:xfrm>
            <a:off x="8176571" y="4587025"/>
            <a:ext cx="84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3000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b="1" sz="3000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b="1" sz="3000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b="1" sz="3000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b="1" sz="3000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b="1" sz="3000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b="1" sz="3000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b="1" sz="3000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b="1" sz="3000">
                <a:solidFill>
                  <a:srgbClr val="18408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72" name="Google Shape;572;p88"/>
          <p:cNvSpPr txBox="1"/>
          <p:nvPr>
            <p:ph idx="2" type="sldNum"/>
          </p:nvPr>
        </p:nvSpPr>
        <p:spPr>
          <a:xfrm>
            <a:off x="8176571" y="4587025"/>
            <a:ext cx="84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3000">
                <a:solidFill>
                  <a:srgbClr val="0C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b="1" sz="3000">
                <a:solidFill>
                  <a:srgbClr val="0C274C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b="1" sz="3000">
                <a:solidFill>
                  <a:srgbClr val="0C274C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b="1" sz="3000">
                <a:solidFill>
                  <a:srgbClr val="0C274C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b="1" sz="3000">
                <a:solidFill>
                  <a:srgbClr val="0C274C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b="1" sz="3000">
                <a:solidFill>
                  <a:srgbClr val="0C274C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b="1" sz="3000">
                <a:solidFill>
                  <a:srgbClr val="0C274C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b="1" sz="3000">
                <a:solidFill>
                  <a:srgbClr val="0C274C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b="1" sz="3000">
                <a:solidFill>
                  <a:srgbClr val="0C274C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73" name="Google Shape;573;p88"/>
          <p:cNvSpPr/>
          <p:nvPr/>
        </p:nvSpPr>
        <p:spPr>
          <a:xfrm rot="20">
            <a:off x="100" y="-9498"/>
            <a:ext cx="9143820" cy="1073682"/>
          </a:xfrm>
          <a:prstGeom prst="flowChartDocumen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114300">
              <a:srgbClr val="0C274C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499A"/>
              </a:solidFill>
            </a:endParaRPr>
          </a:p>
        </p:txBody>
      </p:sp>
      <p:sp>
        <p:nvSpPr>
          <p:cNvPr id="574" name="Google Shape;574;p88"/>
          <p:cNvSpPr/>
          <p:nvPr/>
        </p:nvSpPr>
        <p:spPr>
          <a:xfrm>
            <a:off x="448300" y="1518071"/>
            <a:ext cx="663900" cy="663900"/>
          </a:xfrm>
          <a:prstGeom prst="ellipse">
            <a:avLst/>
          </a:prstGeom>
          <a:solidFill>
            <a:srgbClr val="153872"/>
          </a:solidFill>
          <a:ln>
            <a:noFill/>
          </a:ln>
          <a:effectLst>
            <a:outerShdw blurRad="200025" rotWithShape="0" algn="bl" dir="5400000" dist="19050">
              <a:srgbClr val="052D57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88"/>
          <p:cNvSpPr txBox="1"/>
          <p:nvPr>
            <p:ph type="title"/>
          </p:nvPr>
        </p:nvSpPr>
        <p:spPr>
          <a:xfrm>
            <a:off x="309000" y="184475"/>
            <a:ext cx="8459100" cy="653400"/>
          </a:xfrm>
          <a:prstGeom prst="rect">
            <a:avLst/>
          </a:prstGeom>
          <a:effectLst>
            <a:outerShdw blurRad="57150" rotWithShape="0" algn="bl" dir="5400000" dist="19050">
              <a:srgbClr val="0C274C">
                <a:alpha val="1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3000">
                <a:solidFill>
                  <a:srgbClr val="094A8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76" name="Google Shape;576;p88"/>
          <p:cNvSpPr txBox="1"/>
          <p:nvPr>
            <p:ph idx="3" type="title"/>
          </p:nvPr>
        </p:nvSpPr>
        <p:spPr>
          <a:xfrm>
            <a:off x="1381725" y="1523325"/>
            <a:ext cx="1663800" cy="653400"/>
          </a:xfrm>
          <a:prstGeom prst="rect">
            <a:avLst/>
          </a:prstGeom>
          <a:noFill/>
          <a:effectLst>
            <a:outerShdw blurRad="200025" rotWithShape="0" algn="bl" dir="5400000" dist="19050">
              <a:srgbClr val="0C274C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77" name="Google Shape;577;p88"/>
          <p:cNvSpPr txBox="1"/>
          <p:nvPr>
            <p:ph idx="4" type="title"/>
          </p:nvPr>
        </p:nvSpPr>
        <p:spPr>
          <a:xfrm>
            <a:off x="1381725" y="2271625"/>
            <a:ext cx="1663800" cy="2039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78" name="Google Shape;578;p88"/>
          <p:cNvSpPr/>
          <p:nvPr/>
        </p:nvSpPr>
        <p:spPr>
          <a:xfrm>
            <a:off x="3273400" y="1518071"/>
            <a:ext cx="663900" cy="663900"/>
          </a:xfrm>
          <a:prstGeom prst="ellipse">
            <a:avLst/>
          </a:prstGeom>
          <a:solidFill>
            <a:srgbClr val="153872"/>
          </a:solidFill>
          <a:ln>
            <a:noFill/>
          </a:ln>
          <a:effectLst>
            <a:outerShdw blurRad="200025" rotWithShape="0" algn="bl" dir="5400000" dist="19050">
              <a:srgbClr val="052D57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88"/>
          <p:cNvSpPr txBox="1"/>
          <p:nvPr>
            <p:ph idx="5" type="title"/>
          </p:nvPr>
        </p:nvSpPr>
        <p:spPr>
          <a:xfrm>
            <a:off x="4206825" y="1523325"/>
            <a:ext cx="1663800" cy="653400"/>
          </a:xfrm>
          <a:prstGeom prst="rect">
            <a:avLst/>
          </a:prstGeom>
          <a:noFill/>
          <a:effectLst>
            <a:outerShdw blurRad="200025" rotWithShape="0" algn="bl" dir="5400000" dist="19050">
              <a:srgbClr val="0C274C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80" name="Google Shape;580;p88"/>
          <p:cNvSpPr txBox="1"/>
          <p:nvPr>
            <p:ph idx="6" type="title"/>
          </p:nvPr>
        </p:nvSpPr>
        <p:spPr>
          <a:xfrm>
            <a:off x="4206825" y="2271625"/>
            <a:ext cx="1663800" cy="2039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81" name="Google Shape;581;p88"/>
          <p:cNvSpPr/>
          <p:nvPr/>
        </p:nvSpPr>
        <p:spPr>
          <a:xfrm>
            <a:off x="6098500" y="1429133"/>
            <a:ext cx="663900" cy="663900"/>
          </a:xfrm>
          <a:prstGeom prst="ellipse">
            <a:avLst/>
          </a:prstGeom>
          <a:solidFill>
            <a:srgbClr val="153872"/>
          </a:solidFill>
          <a:ln>
            <a:noFill/>
          </a:ln>
          <a:effectLst>
            <a:outerShdw blurRad="200025" rotWithShape="0" algn="bl" dir="5400000" dist="19050">
              <a:srgbClr val="052D57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88"/>
          <p:cNvSpPr txBox="1"/>
          <p:nvPr>
            <p:ph idx="7" type="title"/>
          </p:nvPr>
        </p:nvSpPr>
        <p:spPr>
          <a:xfrm>
            <a:off x="7031925" y="1434388"/>
            <a:ext cx="1663800" cy="653400"/>
          </a:xfrm>
          <a:prstGeom prst="rect">
            <a:avLst/>
          </a:prstGeom>
          <a:noFill/>
          <a:effectLst>
            <a:outerShdw blurRad="200025" rotWithShape="0" algn="bl" dir="5400000" dist="19050">
              <a:srgbClr val="0C274C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83" name="Google Shape;583;p88"/>
          <p:cNvSpPr txBox="1"/>
          <p:nvPr>
            <p:ph idx="8" type="title"/>
          </p:nvPr>
        </p:nvSpPr>
        <p:spPr>
          <a:xfrm>
            <a:off x="7031925" y="2182688"/>
            <a:ext cx="1663800" cy="2039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eu background 2">
  <p:cSld name="BLANK_8">
    <p:bg>
      <p:bgPr>
        <a:solidFill>
          <a:srgbClr val="F3F3F3"/>
        </a:solidFill>
      </p:bgPr>
    </p:bg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89"/>
          <p:cNvSpPr/>
          <p:nvPr/>
        </p:nvSpPr>
        <p:spPr>
          <a:xfrm>
            <a:off x="264600" y="264600"/>
            <a:ext cx="8614800" cy="2953200"/>
          </a:xfrm>
          <a:prstGeom prst="rect">
            <a:avLst/>
          </a:prstGeom>
          <a:solidFill>
            <a:srgbClr val="0022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6" name="Google Shape;586;p89"/>
          <p:cNvPicPr preferRelativeResize="0"/>
          <p:nvPr/>
        </p:nvPicPr>
        <p:blipFill rotWithShape="1">
          <a:blip r:embed="rId2">
            <a:alphaModFix/>
          </a:blip>
          <a:srcRect b="49639" l="0" r="0" t="0"/>
          <a:stretch/>
        </p:blipFill>
        <p:spPr>
          <a:xfrm>
            <a:off x="8346577" y="4887695"/>
            <a:ext cx="691150" cy="122782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89"/>
          <p:cNvSpPr txBox="1"/>
          <p:nvPr/>
        </p:nvSpPr>
        <p:spPr>
          <a:xfrm>
            <a:off x="38445" y="475788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GB" sz="1000">
                <a:solidFill>
                  <a:srgbClr val="FF0066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 sz="1000">
              <a:solidFill>
                <a:srgbClr val="FF00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8" name="Google Shape;588;p89"/>
          <p:cNvSpPr txBox="1"/>
          <p:nvPr>
            <p:ph idx="1" type="body"/>
          </p:nvPr>
        </p:nvSpPr>
        <p:spPr>
          <a:xfrm>
            <a:off x="264650" y="3217800"/>
            <a:ext cx="8614800" cy="15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244"/>
              </a:buClr>
              <a:buSzPts val="1200"/>
              <a:buFont typeface="Roboto"/>
              <a:buChar char="⋀"/>
              <a:defRPr i="0" sz="1200" u="none" cap="none" strike="noStrike">
                <a:solidFill>
                  <a:srgbClr val="00224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2F92"/>
              </a:buClr>
              <a:buSzPts val="1100"/>
              <a:buFont typeface="Roboto"/>
              <a:buChar char="■"/>
              <a:defRPr i="0" sz="1100" u="none" cap="none" strike="noStrike">
                <a:solidFill>
                  <a:srgbClr val="FF2F9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2F92"/>
              </a:buClr>
              <a:buSzPts val="1100"/>
              <a:buFont typeface="Roboto"/>
              <a:buChar char="﹣"/>
              <a:defRPr i="0" sz="1100" u="none" cap="none" strike="noStrike">
                <a:solidFill>
                  <a:srgbClr val="FF2F9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2F92"/>
              </a:buClr>
              <a:buSzPts val="1100"/>
              <a:buFont typeface="Roboto"/>
              <a:buChar char="●"/>
              <a:defRPr i="0" sz="1100" u="none" cap="none" strike="noStrike">
                <a:solidFill>
                  <a:srgbClr val="FF2F9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2F92"/>
              </a:buClr>
              <a:buSzPts val="1100"/>
              <a:buFont typeface="Roboto"/>
              <a:buChar char="○"/>
              <a:defRPr i="0" sz="1100" u="none" cap="none" strike="noStrike">
                <a:solidFill>
                  <a:srgbClr val="FF2F9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2F92"/>
              </a:buClr>
              <a:buSzPts val="1100"/>
              <a:buFont typeface="Roboto"/>
              <a:buChar char="○"/>
              <a:defRPr i="0" sz="1100" u="none" cap="none" strike="noStrike">
                <a:solidFill>
                  <a:srgbClr val="FF2F9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2F92"/>
              </a:buClr>
              <a:buSzPts val="1100"/>
              <a:buFont typeface="Roboto"/>
              <a:buChar char="○"/>
              <a:defRPr i="0" sz="1100" u="none" cap="none" strike="noStrike">
                <a:solidFill>
                  <a:srgbClr val="FF2F9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2F92"/>
              </a:buClr>
              <a:buSzPts val="1100"/>
              <a:buFont typeface="Roboto"/>
              <a:buChar char="○"/>
              <a:defRPr i="0" sz="1100" u="none" cap="none" strike="noStrike">
                <a:solidFill>
                  <a:srgbClr val="FF2F9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2F92"/>
              </a:buClr>
              <a:buSzPts val="1100"/>
              <a:buFont typeface="Roboto"/>
              <a:buChar char="○"/>
              <a:defRPr i="0" sz="1100" u="none" cap="none" strike="noStrike">
                <a:solidFill>
                  <a:srgbClr val="FF2F9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slide">
  <p:cSld name="SECTION_HEADER_1_1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0"/>
          <p:cNvSpPr/>
          <p:nvPr/>
        </p:nvSpPr>
        <p:spPr>
          <a:xfrm>
            <a:off x="0" y="0"/>
            <a:ext cx="9144000" cy="1075500"/>
          </a:xfrm>
          <a:prstGeom prst="rect">
            <a:avLst/>
          </a:prstGeom>
          <a:solidFill>
            <a:srgbClr val="0022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90"/>
          <p:cNvSpPr txBox="1"/>
          <p:nvPr>
            <p:ph type="ctrTitle"/>
          </p:nvPr>
        </p:nvSpPr>
        <p:spPr>
          <a:xfrm>
            <a:off x="229950" y="34875"/>
            <a:ext cx="8797200" cy="10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92" name="Google Shape;592;p90"/>
          <p:cNvSpPr txBox="1"/>
          <p:nvPr>
            <p:ph idx="12" type="sldNum"/>
          </p:nvPr>
        </p:nvSpPr>
        <p:spPr>
          <a:xfrm>
            <a:off x="8587949" y="481547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3" name="Google Shape;593;p90"/>
          <p:cNvSpPr txBox="1"/>
          <p:nvPr>
            <p:ph idx="1" type="body"/>
          </p:nvPr>
        </p:nvSpPr>
        <p:spPr>
          <a:xfrm>
            <a:off x="230000" y="1632600"/>
            <a:ext cx="8797200" cy="30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244"/>
              </a:buClr>
              <a:buSzPts val="1200"/>
              <a:buFont typeface="Roboto"/>
              <a:buChar char="∧"/>
              <a:defRPr i="0" sz="1200" u="none" cap="none" strike="noStrike">
                <a:solidFill>
                  <a:srgbClr val="00224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0066"/>
              </a:buClr>
              <a:buSzPts val="1400"/>
              <a:buFont typeface="Roboto"/>
              <a:buChar char="■"/>
              <a:defRPr i="0" u="none" cap="none" strike="noStrike">
                <a:solidFill>
                  <a:srgbClr val="FF006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0066"/>
              </a:buClr>
              <a:buSzPts val="1400"/>
              <a:buFont typeface="Roboto"/>
              <a:buChar char="﹣"/>
              <a:defRPr i="0" u="none" cap="none" strike="noStrike">
                <a:solidFill>
                  <a:srgbClr val="FF006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0066"/>
              </a:buClr>
              <a:buSzPts val="1400"/>
              <a:buFont typeface="Roboto"/>
              <a:buChar char="●"/>
              <a:defRPr i="0" u="none" cap="none" strike="noStrike">
                <a:solidFill>
                  <a:srgbClr val="FF006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0066"/>
              </a:buClr>
              <a:buSzPts val="1400"/>
              <a:buFont typeface="Roboto"/>
              <a:buChar char="○"/>
              <a:defRPr i="0" u="none" cap="none" strike="noStrike">
                <a:solidFill>
                  <a:srgbClr val="FF006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0066"/>
              </a:buClr>
              <a:buSzPts val="1400"/>
              <a:buFont typeface="Roboto"/>
              <a:buChar char="○"/>
              <a:defRPr i="0" u="none" cap="none" strike="noStrike">
                <a:solidFill>
                  <a:srgbClr val="FF006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0066"/>
              </a:buClr>
              <a:buSzPts val="1400"/>
              <a:buFont typeface="Roboto"/>
              <a:buChar char="○"/>
              <a:defRPr i="0" u="none" cap="none" strike="noStrike">
                <a:solidFill>
                  <a:srgbClr val="FF006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0066"/>
              </a:buClr>
              <a:buSzPts val="1400"/>
              <a:buFont typeface="Roboto"/>
              <a:buChar char="○"/>
              <a:defRPr i="0" u="none" cap="none" strike="noStrike">
                <a:solidFill>
                  <a:srgbClr val="FF006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0066"/>
              </a:buClr>
              <a:buSzPts val="1400"/>
              <a:buFont typeface="Roboto"/>
              <a:buChar char="○"/>
              <a:defRPr i="0" u="none" cap="none" strike="noStrike">
                <a:solidFill>
                  <a:srgbClr val="FF006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94" name="Google Shape;594;p90"/>
          <p:cNvSpPr txBox="1"/>
          <p:nvPr/>
        </p:nvSpPr>
        <p:spPr>
          <a:xfrm>
            <a:off x="38445" y="475788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GB" sz="1000">
                <a:solidFill>
                  <a:srgbClr val="FF0066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 sz="1000">
              <a:solidFill>
                <a:srgbClr val="FF00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5" name="Google Shape;595;p90"/>
          <p:cNvSpPr txBox="1"/>
          <p:nvPr>
            <p:ph idx="2" type="subTitle"/>
          </p:nvPr>
        </p:nvSpPr>
        <p:spPr>
          <a:xfrm>
            <a:off x="230000" y="1155900"/>
            <a:ext cx="8797200" cy="5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FF0066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596" name="Google Shape;596;p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78450" y="180125"/>
            <a:ext cx="449399" cy="517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Blank ">
  <p:cSld name="BLANK_11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4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35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5.xml"/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41.xml"/><Relationship Id="rId6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65.xml"/><Relationship Id="rId42" Type="http://schemas.openxmlformats.org/officeDocument/2006/relationships/slideLayout" Target="../slideLayouts/slideLayout87.xml"/><Relationship Id="rId41" Type="http://schemas.openxmlformats.org/officeDocument/2006/relationships/slideLayout" Target="../slideLayouts/slideLayout86.xml"/><Relationship Id="rId22" Type="http://schemas.openxmlformats.org/officeDocument/2006/relationships/slideLayout" Target="../slideLayouts/slideLayout67.xml"/><Relationship Id="rId44" Type="http://schemas.openxmlformats.org/officeDocument/2006/relationships/theme" Target="../theme/theme3.xml"/><Relationship Id="rId21" Type="http://schemas.openxmlformats.org/officeDocument/2006/relationships/slideLayout" Target="../slideLayouts/slideLayout66.xml"/><Relationship Id="rId43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26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3.xml"/><Relationship Id="rId27" Type="http://schemas.openxmlformats.org/officeDocument/2006/relationships/slideLayout" Target="../slideLayouts/slideLayout72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74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56.xml"/><Relationship Id="rId33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55.xml"/><Relationship Id="rId32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58.xml"/><Relationship Id="rId35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57.xml"/><Relationship Id="rId34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60.xml"/><Relationship Id="rId37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59.xml"/><Relationship Id="rId36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62.xml"/><Relationship Id="rId39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61.xml"/><Relationship Id="rId38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>
            <p:ph type="title"/>
          </p:nvPr>
        </p:nvSpPr>
        <p:spPr>
          <a:xfrm>
            <a:off x="229075" y="210900"/>
            <a:ext cx="86022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244"/>
              </a:buClr>
              <a:buSzPts val="2400"/>
              <a:buFont typeface="Roboto Light"/>
              <a:buNone/>
              <a:defRPr i="0" sz="2400" u="none" cap="none" strike="noStrike">
                <a:solidFill>
                  <a:srgbClr val="002244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244"/>
              </a:buClr>
              <a:buSzPts val="2400"/>
              <a:buFont typeface="Roboto Light"/>
              <a:buNone/>
              <a:defRPr i="0" sz="2400" u="none" cap="none" strike="noStrike">
                <a:solidFill>
                  <a:srgbClr val="002244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244"/>
              </a:buClr>
              <a:buSzPts val="2400"/>
              <a:buFont typeface="Roboto Light"/>
              <a:buNone/>
              <a:defRPr i="0" sz="2400" u="none" cap="none" strike="noStrike">
                <a:solidFill>
                  <a:srgbClr val="002244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244"/>
              </a:buClr>
              <a:buSzPts val="2400"/>
              <a:buFont typeface="Roboto Light"/>
              <a:buNone/>
              <a:defRPr i="0" sz="2400" u="none" cap="none" strike="noStrike">
                <a:solidFill>
                  <a:srgbClr val="002244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244"/>
              </a:buClr>
              <a:buSzPts val="2400"/>
              <a:buFont typeface="Roboto Light"/>
              <a:buNone/>
              <a:defRPr i="0" sz="2400" u="none" cap="none" strike="noStrike">
                <a:solidFill>
                  <a:srgbClr val="002244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244"/>
              </a:buClr>
              <a:buSzPts val="2400"/>
              <a:buFont typeface="Roboto Light"/>
              <a:buNone/>
              <a:defRPr i="0" sz="2400" u="none" cap="none" strike="noStrike">
                <a:solidFill>
                  <a:srgbClr val="002244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244"/>
              </a:buClr>
              <a:buSzPts val="2400"/>
              <a:buFont typeface="Roboto Light"/>
              <a:buNone/>
              <a:defRPr i="0" sz="2400" u="none" cap="none" strike="noStrike">
                <a:solidFill>
                  <a:srgbClr val="002244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244"/>
              </a:buClr>
              <a:buSzPts val="2400"/>
              <a:buFont typeface="Roboto Light"/>
              <a:buNone/>
              <a:defRPr i="0" sz="2400" u="none" cap="none" strike="noStrike">
                <a:solidFill>
                  <a:srgbClr val="002244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244"/>
              </a:buClr>
              <a:buSzPts val="2400"/>
              <a:buFont typeface="Roboto Light"/>
              <a:buNone/>
              <a:defRPr i="0" sz="2400" u="none" cap="none" strike="noStrike">
                <a:solidFill>
                  <a:srgbClr val="002244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79" name="Google Shape;179;p25"/>
          <p:cNvSpPr txBox="1"/>
          <p:nvPr>
            <p:ph idx="1" type="body"/>
          </p:nvPr>
        </p:nvSpPr>
        <p:spPr>
          <a:xfrm>
            <a:off x="230000" y="1907450"/>
            <a:ext cx="8602200" cy="26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244"/>
              </a:buClr>
              <a:buSzPts val="1200"/>
              <a:buFont typeface="Roboto"/>
              <a:buChar char="⋀"/>
              <a:defRPr i="0" sz="1200" u="none" cap="none" strike="noStrike">
                <a:solidFill>
                  <a:srgbClr val="00224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2F92"/>
              </a:buClr>
              <a:buSzPts val="1100"/>
              <a:buFont typeface="Roboto"/>
              <a:buChar char="■"/>
              <a:defRPr i="0" sz="1100" u="none" cap="none" strike="noStrike">
                <a:solidFill>
                  <a:srgbClr val="FF2F9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2F92"/>
              </a:buClr>
              <a:buSzPts val="1100"/>
              <a:buFont typeface="Roboto"/>
              <a:buChar char="﹣"/>
              <a:defRPr i="0" sz="1100" u="none" cap="none" strike="noStrike">
                <a:solidFill>
                  <a:srgbClr val="FF2F9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2F92"/>
              </a:buClr>
              <a:buSzPts val="1100"/>
              <a:buFont typeface="Roboto"/>
              <a:buChar char="●"/>
              <a:defRPr i="0" sz="1100" u="none" cap="none" strike="noStrike">
                <a:solidFill>
                  <a:srgbClr val="FF2F9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2F92"/>
              </a:buClr>
              <a:buSzPts val="1100"/>
              <a:buFont typeface="Roboto"/>
              <a:buChar char="○"/>
              <a:defRPr i="0" sz="1100" u="none" cap="none" strike="noStrike">
                <a:solidFill>
                  <a:srgbClr val="FF2F9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2F92"/>
              </a:buClr>
              <a:buSzPts val="1100"/>
              <a:buFont typeface="Roboto"/>
              <a:buChar char="○"/>
              <a:defRPr i="0" sz="1100" u="none" cap="none" strike="noStrike">
                <a:solidFill>
                  <a:srgbClr val="FF2F9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2F92"/>
              </a:buClr>
              <a:buSzPts val="1100"/>
              <a:buFont typeface="Roboto"/>
              <a:buChar char="○"/>
              <a:defRPr i="0" sz="1100" u="none" cap="none" strike="noStrike">
                <a:solidFill>
                  <a:srgbClr val="FF2F9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2F92"/>
              </a:buClr>
              <a:buSzPts val="1100"/>
              <a:buFont typeface="Roboto"/>
              <a:buChar char="○"/>
              <a:defRPr i="0" sz="1100" u="none" cap="none" strike="noStrike">
                <a:solidFill>
                  <a:srgbClr val="FF2F9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2F92"/>
              </a:buClr>
              <a:buSzPts val="1100"/>
              <a:buFont typeface="Roboto"/>
              <a:buChar char="○"/>
              <a:defRPr i="0" sz="1100" u="none" cap="none" strike="noStrike">
                <a:solidFill>
                  <a:srgbClr val="FF2F9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80" name="Google Shape;180;p25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478450" y="180125"/>
            <a:ext cx="449399" cy="51773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  <p:sldLayoutId id="2147483692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7" name="Google Shape;307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8" name="Google Shape;308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  <p:sldLayoutId id="2147483723" r:id="rId31"/>
    <p:sldLayoutId id="2147483724" r:id="rId32"/>
    <p:sldLayoutId id="2147483725" r:id="rId33"/>
    <p:sldLayoutId id="2147483726" r:id="rId34"/>
    <p:sldLayoutId id="2147483727" r:id="rId35"/>
    <p:sldLayoutId id="2147483728" r:id="rId36"/>
    <p:sldLayoutId id="2147483729" r:id="rId37"/>
    <p:sldLayoutId id="2147483730" r:id="rId38"/>
    <p:sldLayoutId id="2147483731" r:id="rId39"/>
    <p:sldLayoutId id="2147483732" r:id="rId40"/>
    <p:sldLayoutId id="2147483733" r:id="rId41"/>
    <p:sldLayoutId id="2147483734" r:id="rId42"/>
    <p:sldLayoutId id="2147483735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7.png"/><Relationship Id="rId4" Type="http://schemas.openxmlformats.org/officeDocument/2006/relationships/image" Target="../media/image5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8.png"/><Relationship Id="rId4" Type="http://schemas.openxmlformats.org/officeDocument/2006/relationships/image" Target="../media/image73.png"/><Relationship Id="rId5" Type="http://schemas.openxmlformats.org/officeDocument/2006/relationships/image" Target="../media/image7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6.png"/><Relationship Id="rId4" Type="http://schemas.openxmlformats.org/officeDocument/2006/relationships/image" Target="../media/image8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2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9.jpg"/><Relationship Id="rId4" Type="http://schemas.openxmlformats.org/officeDocument/2006/relationships/image" Target="../media/image56.png"/><Relationship Id="rId5" Type="http://schemas.openxmlformats.org/officeDocument/2006/relationships/image" Target="../media/image6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9.jpg"/><Relationship Id="rId4" Type="http://schemas.openxmlformats.org/officeDocument/2006/relationships/image" Target="../media/image56.png"/><Relationship Id="rId5" Type="http://schemas.openxmlformats.org/officeDocument/2006/relationships/image" Target="../media/image6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9.jpg"/><Relationship Id="rId4" Type="http://schemas.openxmlformats.org/officeDocument/2006/relationships/image" Target="../media/image8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8.png"/><Relationship Id="rId4" Type="http://schemas.openxmlformats.org/officeDocument/2006/relationships/image" Target="../media/image7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3.png"/><Relationship Id="rId4" Type="http://schemas.openxmlformats.org/officeDocument/2006/relationships/image" Target="../media/image8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4.png"/><Relationship Id="rId4" Type="http://schemas.openxmlformats.org/officeDocument/2006/relationships/image" Target="../media/image62.png"/><Relationship Id="rId9" Type="http://schemas.openxmlformats.org/officeDocument/2006/relationships/image" Target="../media/image71.png"/><Relationship Id="rId5" Type="http://schemas.openxmlformats.org/officeDocument/2006/relationships/image" Target="../media/image66.png"/><Relationship Id="rId6" Type="http://schemas.openxmlformats.org/officeDocument/2006/relationships/image" Target="../media/image65.jpg"/><Relationship Id="rId7" Type="http://schemas.openxmlformats.org/officeDocument/2006/relationships/image" Target="../media/image56.png"/><Relationship Id="rId8" Type="http://schemas.openxmlformats.org/officeDocument/2006/relationships/image" Target="../media/image78.png"/><Relationship Id="rId11" Type="http://schemas.openxmlformats.org/officeDocument/2006/relationships/image" Target="../media/image63.png"/><Relationship Id="rId10" Type="http://schemas.openxmlformats.org/officeDocument/2006/relationships/image" Target="../media/image74.png"/><Relationship Id="rId13" Type="http://schemas.openxmlformats.org/officeDocument/2006/relationships/image" Target="../media/image77.png"/><Relationship Id="rId12" Type="http://schemas.openxmlformats.org/officeDocument/2006/relationships/image" Target="../media/image72.png"/><Relationship Id="rId15" Type="http://schemas.openxmlformats.org/officeDocument/2006/relationships/image" Target="../media/image75.png"/><Relationship Id="rId14" Type="http://schemas.openxmlformats.org/officeDocument/2006/relationships/image" Target="../media/image7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7cf9-2a01-cb00-4b8-3900-5c68-3da0-1dff-6309.ngrok.io/" TargetMode="External"/><Relationship Id="rId4" Type="http://schemas.openxmlformats.org/officeDocument/2006/relationships/hyperlink" Target="http://drive.google.com/file/d/1dqds8VI9cpRYfMyijGf7OdUTxpLF25Jf/view" TargetMode="External"/><Relationship Id="rId5" Type="http://schemas.openxmlformats.org/officeDocument/2006/relationships/image" Target="../media/image6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8.png"/><Relationship Id="rId4" Type="http://schemas.openxmlformats.org/officeDocument/2006/relationships/image" Target="../media/image7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2" name="Google Shape;602;p92"/>
          <p:cNvGrpSpPr/>
          <p:nvPr/>
        </p:nvGrpSpPr>
        <p:grpSpPr>
          <a:xfrm>
            <a:off x="-361030" y="0"/>
            <a:ext cx="9505030" cy="5143500"/>
            <a:chOff x="-361030" y="0"/>
            <a:chExt cx="9505030" cy="5143500"/>
          </a:xfrm>
        </p:grpSpPr>
        <p:sp>
          <p:nvSpPr>
            <p:cNvPr id="603" name="Google Shape;603;p92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002244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94A8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4" name="Google Shape;604;p92"/>
            <p:cNvPicPr preferRelativeResize="0"/>
            <p:nvPr/>
          </p:nvPicPr>
          <p:blipFill rotWithShape="1">
            <a:blip r:embed="rId3">
              <a:alphaModFix/>
            </a:blip>
            <a:srcRect b="25567" l="764" r="0" t="0"/>
            <a:stretch/>
          </p:blipFill>
          <p:spPr>
            <a:xfrm>
              <a:off x="-361030" y="986306"/>
              <a:ext cx="4830409" cy="41571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5" name="Google Shape;605;p92"/>
            <p:cNvSpPr txBox="1"/>
            <p:nvPr/>
          </p:nvSpPr>
          <p:spPr>
            <a:xfrm>
              <a:off x="248500" y="1606425"/>
              <a:ext cx="8658000" cy="20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lang="en-GB" sz="3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Ventilator Pressure Prediction</a:t>
              </a:r>
              <a:endParaRPr b="1" sz="3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i="1" lang="en-GB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Lucile Rabeau</a:t>
              </a:r>
              <a:endParaRPr i="1"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pic>
        <p:nvPicPr>
          <p:cNvPr id="606" name="Google Shape;60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501" y="170274"/>
            <a:ext cx="3118126" cy="76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01"/>
          <p:cNvSpPr txBox="1"/>
          <p:nvPr>
            <p:ph type="ctrTitle"/>
          </p:nvPr>
        </p:nvSpPr>
        <p:spPr>
          <a:xfrm>
            <a:off x="229950" y="34875"/>
            <a:ext cx="8797200" cy="10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Conclusions &amp; perspectives</a:t>
            </a:r>
            <a:r>
              <a:rPr lang="en-GB" sz="2400">
                <a:solidFill>
                  <a:srgbClr val="FF0066"/>
                </a:solidFill>
                <a:latin typeface="Roboto Black"/>
                <a:ea typeface="Roboto Black"/>
                <a:cs typeface="Roboto Black"/>
                <a:sym typeface="Roboto Black"/>
              </a:rPr>
              <a:t>.</a:t>
            </a:r>
            <a:endParaRPr i="1" sz="19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757" name="Google Shape;757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950" y="1549275"/>
            <a:ext cx="3592852" cy="185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0350" y="1395525"/>
            <a:ext cx="3441250" cy="19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101"/>
          <p:cNvSpPr txBox="1"/>
          <p:nvPr/>
        </p:nvSpPr>
        <p:spPr>
          <a:xfrm>
            <a:off x="651023" y="1159100"/>
            <a:ext cx="2750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 u="sng">
                <a:solidFill>
                  <a:srgbClr val="002244"/>
                </a:solidFill>
              </a:rPr>
              <a:t>Clinician-prescribed breathing waveform</a:t>
            </a:r>
            <a:endParaRPr i="1" sz="1000" u="sng">
              <a:solidFill>
                <a:srgbClr val="002244"/>
              </a:solidFill>
            </a:endParaRPr>
          </a:p>
        </p:txBody>
      </p:sp>
      <p:sp>
        <p:nvSpPr>
          <p:cNvPr id="760" name="Google Shape;760;p101"/>
          <p:cNvSpPr txBox="1"/>
          <p:nvPr/>
        </p:nvSpPr>
        <p:spPr>
          <a:xfrm>
            <a:off x="6521763" y="1159088"/>
            <a:ext cx="1238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 u="sng">
                <a:solidFill>
                  <a:srgbClr val="002244"/>
                </a:solidFill>
              </a:rPr>
              <a:t>Current method</a:t>
            </a:r>
            <a:endParaRPr sz="1300"/>
          </a:p>
        </p:txBody>
      </p:sp>
      <p:sp>
        <p:nvSpPr>
          <p:cNvPr id="761" name="Google Shape;761;p101"/>
          <p:cNvSpPr txBox="1"/>
          <p:nvPr/>
        </p:nvSpPr>
        <p:spPr>
          <a:xfrm>
            <a:off x="8097600" y="3211150"/>
            <a:ext cx="104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800"/>
              <a:t>Suo et al., 2021</a:t>
            </a:r>
            <a:endParaRPr i="1" sz="800"/>
          </a:p>
        </p:txBody>
      </p:sp>
      <p:pic>
        <p:nvPicPr>
          <p:cNvPr id="762" name="Google Shape;762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3600" y="2571750"/>
            <a:ext cx="3556776" cy="219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02"/>
          <p:cNvSpPr txBox="1"/>
          <p:nvPr>
            <p:ph type="ctrTitle"/>
          </p:nvPr>
        </p:nvSpPr>
        <p:spPr>
          <a:xfrm>
            <a:off x="229950" y="34875"/>
            <a:ext cx="8797200" cy="10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Conclusions &amp; perspectives</a:t>
            </a:r>
            <a:r>
              <a:rPr lang="en-GB" sz="2400">
                <a:solidFill>
                  <a:srgbClr val="FF0066"/>
                </a:solidFill>
                <a:latin typeface="Roboto Black"/>
                <a:ea typeface="Roboto Black"/>
                <a:cs typeface="Roboto Black"/>
                <a:sym typeface="Roboto Black"/>
              </a:rPr>
              <a:t>.</a:t>
            </a:r>
            <a:endParaRPr i="1" sz="19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68" name="Google Shape;768;p102"/>
          <p:cNvSpPr txBox="1"/>
          <p:nvPr>
            <p:ph idx="12" type="sldNum"/>
          </p:nvPr>
        </p:nvSpPr>
        <p:spPr>
          <a:xfrm>
            <a:off x="8587949" y="481547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69" name="Google Shape;769;p102"/>
          <p:cNvSpPr txBox="1"/>
          <p:nvPr/>
        </p:nvSpPr>
        <p:spPr>
          <a:xfrm>
            <a:off x="1000325" y="1894225"/>
            <a:ext cx="408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0" name="Google Shape;770;p102"/>
          <p:cNvPicPr preferRelativeResize="0"/>
          <p:nvPr/>
        </p:nvPicPr>
        <p:blipFill rotWithShape="1">
          <a:blip r:embed="rId3">
            <a:alphaModFix/>
          </a:blip>
          <a:srcRect b="1384" l="0" r="0" t="1781"/>
          <a:stretch/>
        </p:blipFill>
        <p:spPr>
          <a:xfrm>
            <a:off x="154375" y="1658100"/>
            <a:ext cx="4555225" cy="27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102"/>
          <p:cNvPicPr preferRelativeResize="0"/>
          <p:nvPr/>
        </p:nvPicPr>
        <p:blipFill rotWithShape="1">
          <a:blip r:embed="rId4">
            <a:alphaModFix/>
          </a:blip>
          <a:srcRect b="0" l="0" r="7398" t="0"/>
          <a:stretch/>
        </p:blipFill>
        <p:spPr>
          <a:xfrm>
            <a:off x="4833175" y="1658100"/>
            <a:ext cx="4156451" cy="271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102"/>
          <p:cNvSpPr txBox="1"/>
          <p:nvPr/>
        </p:nvSpPr>
        <p:spPr>
          <a:xfrm>
            <a:off x="8110350" y="4376600"/>
            <a:ext cx="1026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800"/>
              <a:t>Interstellar, 2014</a:t>
            </a:r>
            <a:endParaRPr i="1" sz="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03"/>
          <p:cNvSpPr/>
          <p:nvPr/>
        </p:nvSpPr>
        <p:spPr>
          <a:xfrm>
            <a:off x="264600" y="264600"/>
            <a:ext cx="8614800" cy="4545900"/>
          </a:xfrm>
          <a:prstGeom prst="rect">
            <a:avLst/>
          </a:prstGeom>
          <a:solidFill>
            <a:srgbClr val="0022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Thank you</a:t>
            </a:r>
            <a:r>
              <a:rPr b="1" lang="en-GB" sz="3800">
                <a:solidFill>
                  <a:srgbClr val="FF0066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3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78" name="Google Shape;778;p103"/>
          <p:cNvSpPr txBox="1"/>
          <p:nvPr/>
        </p:nvSpPr>
        <p:spPr>
          <a:xfrm>
            <a:off x="8592045" y="48104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GB" sz="1000">
                <a:solidFill>
                  <a:srgbClr val="FF0066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1" sz="1000">
              <a:solidFill>
                <a:srgbClr val="FF00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04"/>
          <p:cNvSpPr txBox="1"/>
          <p:nvPr>
            <p:ph type="ctrTitle"/>
          </p:nvPr>
        </p:nvSpPr>
        <p:spPr>
          <a:xfrm>
            <a:off x="229950" y="34875"/>
            <a:ext cx="8797200" cy="10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Roboto Light"/>
                <a:ea typeface="Roboto Light"/>
                <a:cs typeface="Roboto Light"/>
                <a:sym typeface="Roboto Light"/>
              </a:rPr>
              <a:t>Source data</a:t>
            </a:r>
            <a:r>
              <a:rPr lang="en-GB" sz="2400">
                <a:solidFill>
                  <a:srgbClr val="FF0066"/>
                </a:solidFill>
                <a:latin typeface="Roboto Black"/>
                <a:ea typeface="Roboto Black"/>
                <a:cs typeface="Roboto Black"/>
                <a:sym typeface="Roboto Black"/>
              </a:rPr>
              <a:t>.</a:t>
            </a:r>
            <a:endParaRPr i="1" sz="19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84" name="Google Shape;784;p104"/>
          <p:cNvSpPr txBox="1"/>
          <p:nvPr>
            <p:ph idx="12" type="sldNum"/>
          </p:nvPr>
        </p:nvSpPr>
        <p:spPr>
          <a:xfrm>
            <a:off x="8526036" y="4784938"/>
            <a:ext cx="6105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85" name="Google Shape;785;p104"/>
          <p:cNvSpPr txBox="1"/>
          <p:nvPr>
            <p:ph idx="1" type="body"/>
          </p:nvPr>
        </p:nvSpPr>
        <p:spPr>
          <a:xfrm>
            <a:off x="1634850" y="1343813"/>
            <a:ext cx="5695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0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Artificial test lung connected to a modified ventilator (</a:t>
            </a:r>
            <a:r>
              <a:rPr i="1" lang="en-GB" sz="1000"/>
              <a:t>Google AI Princeton lab)</a:t>
            </a:r>
            <a:endParaRPr sz="10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6" name="Google Shape;78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949" y="1320374"/>
            <a:ext cx="1281075" cy="859675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104"/>
          <p:cNvSpPr txBox="1"/>
          <p:nvPr/>
        </p:nvSpPr>
        <p:spPr>
          <a:xfrm>
            <a:off x="708525" y="4744250"/>
            <a:ext cx="104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800"/>
              <a:t>Suo et al., 2021</a:t>
            </a:r>
            <a:endParaRPr i="1" sz="800"/>
          </a:p>
        </p:txBody>
      </p:sp>
      <p:pic>
        <p:nvPicPr>
          <p:cNvPr id="788" name="Google Shape;788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036250"/>
            <a:ext cx="4473461" cy="29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104"/>
          <p:cNvSpPr/>
          <p:nvPr/>
        </p:nvSpPr>
        <p:spPr>
          <a:xfrm>
            <a:off x="4757968" y="2180056"/>
            <a:ext cx="1629900" cy="2632200"/>
          </a:xfrm>
          <a:prstGeom prst="rect">
            <a:avLst/>
          </a:prstGeom>
          <a:solidFill>
            <a:srgbClr val="D9EAD3">
              <a:alpha val="362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104"/>
          <p:cNvSpPr txBox="1"/>
          <p:nvPr/>
        </p:nvSpPr>
        <p:spPr>
          <a:xfrm>
            <a:off x="5289814" y="2503589"/>
            <a:ext cx="91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38761D"/>
                </a:solidFill>
              </a:rPr>
              <a:t>inspiration</a:t>
            </a:r>
            <a:endParaRPr i="1" sz="1200">
              <a:solidFill>
                <a:srgbClr val="38761D"/>
              </a:solidFill>
            </a:endParaRPr>
          </a:p>
        </p:txBody>
      </p:sp>
      <p:sp>
        <p:nvSpPr>
          <p:cNvPr id="791" name="Google Shape;791;p104"/>
          <p:cNvSpPr/>
          <p:nvPr/>
        </p:nvSpPr>
        <p:spPr>
          <a:xfrm>
            <a:off x="6387906" y="2180056"/>
            <a:ext cx="2591100" cy="2632200"/>
          </a:xfrm>
          <a:prstGeom prst="rect">
            <a:avLst/>
          </a:prstGeom>
          <a:solidFill>
            <a:srgbClr val="1891DA">
              <a:alpha val="18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104"/>
          <p:cNvSpPr txBox="1"/>
          <p:nvPr/>
        </p:nvSpPr>
        <p:spPr>
          <a:xfrm>
            <a:off x="7226414" y="2503589"/>
            <a:ext cx="91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0000FF"/>
                </a:solidFill>
              </a:rPr>
              <a:t>expiration</a:t>
            </a:r>
            <a:endParaRPr i="1" sz="1200">
              <a:solidFill>
                <a:srgbClr val="0000FF"/>
              </a:solidFill>
            </a:endParaRPr>
          </a:p>
        </p:txBody>
      </p:sp>
      <p:sp>
        <p:nvSpPr>
          <p:cNvPr id="793" name="Google Shape;793;p104"/>
          <p:cNvSpPr txBox="1"/>
          <p:nvPr/>
        </p:nvSpPr>
        <p:spPr>
          <a:xfrm>
            <a:off x="6440925" y="4836850"/>
            <a:ext cx="73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800"/>
              <a:t>Time (sec)</a:t>
            </a:r>
            <a:endParaRPr i="1" sz="800"/>
          </a:p>
        </p:txBody>
      </p:sp>
      <p:pic>
        <p:nvPicPr>
          <p:cNvPr id="794" name="Google Shape;794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332449"/>
            <a:ext cx="4267200" cy="2248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93"/>
          <p:cNvPicPr preferRelativeResize="0"/>
          <p:nvPr/>
        </p:nvPicPr>
        <p:blipFill rotWithShape="1">
          <a:blip r:embed="rId3">
            <a:alphaModFix/>
          </a:blip>
          <a:srcRect b="19183" l="7184" r="7081" t="16615"/>
          <a:stretch/>
        </p:blipFill>
        <p:spPr>
          <a:xfrm>
            <a:off x="1448575" y="1335450"/>
            <a:ext cx="6359949" cy="37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93"/>
          <p:cNvSpPr txBox="1"/>
          <p:nvPr>
            <p:ph type="ctrTitle"/>
          </p:nvPr>
        </p:nvSpPr>
        <p:spPr>
          <a:xfrm>
            <a:off x="229950" y="34875"/>
            <a:ext cx="8797200" cy="10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 few numbers</a:t>
            </a:r>
            <a:r>
              <a:rPr lang="en-GB" sz="2400">
                <a:solidFill>
                  <a:srgbClr val="FF0066"/>
                </a:solidFill>
                <a:latin typeface="Roboto Black"/>
                <a:ea typeface="Roboto Black"/>
                <a:cs typeface="Roboto Black"/>
                <a:sym typeface="Roboto Black"/>
              </a:rPr>
              <a:t>.</a:t>
            </a:r>
            <a:endParaRPr sz="2400">
              <a:solidFill>
                <a:srgbClr val="FF0066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13" name="Google Shape;613;p93"/>
          <p:cNvSpPr txBox="1"/>
          <p:nvPr/>
        </p:nvSpPr>
        <p:spPr>
          <a:xfrm>
            <a:off x="2086803" y="4269966"/>
            <a:ext cx="445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4" name="Google Shape;61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2728" y="2109296"/>
            <a:ext cx="289063" cy="606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7681" y="2715591"/>
            <a:ext cx="289063" cy="606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4335" y="2408845"/>
            <a:ext cx="289063" cy="606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6744" y="1618521"/>
            <a:ext cx="289063" cy="606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6786" y="1677094"/>
            <a:ext cx="289063" cy="606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5808" y="3483111"/>
            <a:ext cx="289063" cy="606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7817" y="3794098"/>
            <a:ext cx="289063" cy="606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8753" y="4160559"/>
            <a:ext cx="289063" cy="606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5389" y="2025278"/>
            <a:ext cx="289063" cy="606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3554" y="2896665"/>
            <a:ext cx="289063" cy="606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9845" y="2547553"/>
            <a:ext cx="289063" cy="606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8836" y="3586050"/>
            <a:ext cx="289063" cy="606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5389" y="3720246"/>
            <a:ext cx="289063" cy="606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0844" y="1884485"/>
            <a:ext cx="289063" cy="606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2788" y="2152220"/>
            <a:ext cx="289063" cy="606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5287" y="3015139"/>
            <a:ext cx="289063" cy="606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9681" y="3187803"/>
            <a:ext cx="289063" cy="606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9845" y="1762312"/>
            <a:ext cx="289063" cy="606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4089" y="1847245"/>
            <a:ext cx="289063" cy="606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8753" y="4160530"/>
            <a:ext cx="289063" cy="606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6700" y="2735267"/>
            <a:ext cx="289063" cy="606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9845" y="2547525"/>
            <a:ext cx="289063" cy="606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5389" y="2025249"/>
            <a:ext cx="289063" cy="606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4301" y="2224787"/>
            <a:ext cx="289063" cy="606348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93"/>
          <p:cNvSpPr txBox="1"/>
          <p:nvPr/>
        </p:nvSpPr>
        <p:spPr>
          <a:xfrm>
            <a:off x="229950" y="1185488"/>
            <a:ext cx="321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/>
              <a:t>Chronic respiratory diseases</a:t>
            </a:r>
            <a:endParaRPr b="1" i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94"/>
          <p:cNvPicPr preferRelativeResize="0"/>
          <p:nvPr/>
        </p:nvPicPr>
        <p:blipFill rotWithShape="1">
          <a:blip r:embed="rId3">
            <a:alphaModFix/>
          </a:blip>
          <a:srcRect b="19183" l="7184" r="7081" t="16615"/>
          <a:stretch/>
        </p:blipFill>
        <p:spPr>
          <a:xfrm>
            <a:off x="433425" y="1630800"/>
            <a:ext cx="5838751" cy="326412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94"/>
          <p:cNvSpPr txBox="1"/>
          <p:nvPr>
            <p:ph type="ctrTitle"/>
          </p:nvPr>
        </p:nvSpPr>
        <p:spPr>
          <a:xfrm>
            <a:off x="229950" y="34875"/>
            <a:ext cx="8797200" cy="10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 few numbers</a:t>
            </a:r>
            <a:r>
              <a:rPr lang="en-GB" sz="2400">
                <a:solidFill>
                  <a:srgbClr val="FF0066"/>
                </a:solidFill>
                <a:latin typeface="Roboto Black"/>
                <a:ea typeface="Roboto Black"/>
                <a:cs typeface="Roboto Black"/>
                <a:sym typeface="Roboto Black"/>
              </a:rPr>
              <a:t>.</a:t>
            </a:r>
            <a:endParaRPr sz="2400">
              <a:solidFill>
                <a:srgbClr val="FF0066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45" name="Google Shape;645;p94"/>
          <p:cNvSpPr txBox="1"/>
          <p:nvPr/>
        </p:nvSpPr>
        <p:spPr>
          <a:xfrm>
            <a:off x="1019350" y="4199675"/>
            <a:ext cx="408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6" name="Google Shape;646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5775" y="2308225"/>
            <a:ext cx="265375" cy="53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2675" y="2570450"/>
            <a:ext cx="265375" cy="53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5375" y="1878600"/>
            <a:ext cx="265375" cy="53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6575" y="1929875"/>
            <a:ext cx="265375" cy="53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0750" y="3510863"/>
            <a:ext cx="265375" cy="53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5550" y="3783100"/>
            <a:ext cx="265375" cy="53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0175" y="4103900"/>
            <a:ext cx="265375" cy="53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1900" y="2234675"/>
            <a:ext cx="265375" cy="53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9375" y="2997488"/>
            <a:ext cx="265375" cy="53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2350" y="2691875"/>
            <a:ext cx="265375" cy="53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2575" y="3600975"/>
            <a:ext cx="265375" cy="53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1900" y="3718450"/>
            <a:ext cx="265375" cy="53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7375" y="2111425"/>
            <a:ext cx="265375" cy="53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8350" y="2345800"/>
            <a:ext cx="265375" cy="53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9338" y="3101200"/>
            <a:ext cx="265375" cy="53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0063" y="3252350"/>
            <a:ext cx="265375" cy="53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2350" y="2004475"/>
            <a:ext cx="265375" cy="53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5125" y="2078825"/>
            <a:ext cx="265375" cy="53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0175" y="4103875"/>
            <a:ext cx="265375" cy="530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5863" y="2856200"/>
            <a:ext cx="265375" cy="53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2350" y="2691850"/>
            <a:ext cx="265375" cy="530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1900" y="2234650"/>
            <a:ext cx="265375" cy="530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2800" y="2409325"/>
            <a:ext cx="265375" cy="530797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94"/>
          <p:cNvSpPr txBox="1"/>
          <p:nvPr/>
        </p:nvSpPr>
        <p:spPr>
          <a:xfrm>
            <a:off x="229950" y="1185488"/>
            <a:ext cx="321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/>
              <a:t>Chronic respiratory diseases</a:t>
            </a:r>
            <a:endParaRPr b="1" i="1"/>
          </a:p>
        </p:txBody>
      </p:sp>
      <p:sp>
        <p:nvSpPr>
          <p:cNvPr id="670" name="Google Shape;670;p94"/>
          <p:cNvSpPr/>
          <p:nvPr/>
        </p:nvSpPr>
        <p:spPr>
          <a:xfrm>
            <a:off x="6214525" y="2965275"/>
            <a:ext cx="740400" cy="31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94"/>
          <p:cNvSpPr txBox="1"/>
          <p:nvPr/>
        </p:nvSpPr>
        <p:spPr>
          <a:xfrm>
            <a:off x="6993950" y="2535225"/>
            <a:ext cx="18177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Asthma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Allergies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Cancer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Mucoviscidose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BPCO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…</a:t>
            </a:r>
            <a:endParaRPr sz="1300"/>
          </a:p>
        </p:txBody>
      </p:sp>
      <p:pic>
        <p:nvPicPr>
          <p:cNvPr id="672" name="Google Shape;672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0000" y="2838975"/>
            <a:ext cx="265375" cy="53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95"/>
          <p:cNvSpPr txBox="1"/>
          <p:nvPr>
            <p:ph type="ctrTitle"/>
          </p:nvPr>
        </p:nvSpPr>
        <p:spPr>
          <a:xfrm>
            <a:off x="229950" y="34875"/>
            <a:ext cx="8797200" cy="10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Ventilators</a:t>
            </a:r>
            <a:r>
              <a:rPr lang="en-GB" sz="2400">
                <a:solidFill>
                  <a:srgbClr val="FF0066"/>
                </a:solidFill>
                <a:latin typeface="Roboto Black"/>
                <a:ea typeface="Roboto Black"/>
                <a:cs typeface="Roboto Black"/>
                <a:sym typeface="Roboto Black"/>
              </a:rPr>
              <a:t>.</a:t>
            </a:r>
            <a:endParaRPr i="1" sz="19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78" name="Google Shape;67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700" y="1257475"/>
            <a:ext cx="3861724" cy="2208426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95"/>
          <p:cNvSpPr txBox="1"/>
          <p:nvPr/>
        </p:nvSpPr>
        <p:spPr>
          <a:xfrm>
            <a:off x="533700" y="3465900"/>
            <a:ext cx="90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/>
              <a:t>Polio, 1931</a:t>
            </a:r>
            <a:endParaRPr i="1" sz="1000"/>
          </a:p>
        </p:txBody>
      </p:sp>
      <p:pic>
        <p:nvPicPr>
          <p:cNvPr id="680" name="Google Shape;680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625" y="1773751"/>
            <a:ext cx="4059024" cy="2999251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95"/>
          <p:cNvSpPr txBox="1"/>
          <p:nvPr/>
        </p:nvSpPr>
        <p:spPr>
          <a:xfrm>
            <a:off x="7458800" y="4773000"/>
            <a:ext cx="134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/>
              <a:t>COVID-19</a:t>
            </a:r>
            <a:r>
              <a:rPr i="1" lang="en-GB" sz="1000"/>
              <a:t>, 2020</a:t>
            </a:r>
            <a:endParaRPr i="1"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96"/>
          <p:cNvSpPr txBox="1"/>
          <p:nvPr>
            <p:ph type="ctrTitle"/>
          </p:nvPr>
        </p:nvSpPr>
        <p:spPr>
          <a:xfrm>
            <a:off x="229950" y="34875"/>
            <a:ext cx="8797200" cy="10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Current methods</a:t>
            </a:r>
            <a:r>
              <a:rPr lang="en-GB" sz="2400">
                <a:solidFill>
                  <a:srgbClr val="FF0066"/>
                </a:solidFill>
                <a:latin typeface="Roboto Black"/>
                <a:ea typeface="Roboto Black"/>
                <a:cs typeface="Roboto Black"/>
                <a:sym typeface="Roboto Black"/>
              </a:rPr>
              <a:t>.</a:t>
            </a:r>
            <a:endParaRPr i="1" sz="19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87" name="Google Shape;687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88" y="1704638"/>
            <a:ext cx="4560425" cy="235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9600" y="1726325"/>
            <a:ext cx="4129200" cy="2307275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96"/>
          <p:cNvSpPr txBox="1"/>
          <p:nvPr/>
        </p:nvSpPr>
        <p:spPr>
          <a:xfrm>
            <a:off x="1064923" y="1335100"/>
            <a:ext cx="2750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 u="sng">
                <a:solidFill>
                  <a:srgbClr val="002244"/>
                </a:solidFill>
              </a:rPr>
              <a:t>Clinician-prescribed breathing waveform</a:t>
            </a:r>
            <a:endParaRPr i="1" sz="1000" u="sng">
              <a:solidFill>
                <a:srgbClr val="002244"/>
              </a:solidFill>
            </a:endParaRPr>
          </a:p>
        </p:txBody>
      </p:sp>
      <p:sp>
        <p:nvSpPr>
          <p:cNvPr id="690" name="Google Shape;690;p96"/>
          <p:cNvSpPr txBox="1"/>
          <p:nvPr/>
        </p:nvSpPr>
        <p:spPr>
          <a:xfrm>
            <a:off x="6262925" y="1335100"/>
            <a:ext cx="1238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 u="sng">
                <a:solidFill>
                  <a:srgbClr val="002244"/>
                </a:solidFill>
              </a:rPr>
              <a:t>Current method</a:t>
            </a:r>
            <a:endParaRPr sz="1300"/>
          </a:p>
        </p:txBody>
      </p:sp>
      <p:sp>
        <p:nvSpPr>
          <p:cNvPr id="691" name="Google Shape;691;p96"/>
          <p:cNvSpPr txBox="1"/>
          <p:nvPr/>
        </p:nvSpPr>
        <p:spPr>
          <a:xfrm>
            <a:off x="2503175" y="4247500"/>
            <a:ext cx="5062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2244"/>
              </a:buClr>
              <a:buSzPts val="1100"/>
              <a:buChar char="●"/>
            </a:pPr>
            <a:r>
              <a:rPr lang="en-GB" sz="1100">
                <a:solidFill>
                  <a:srgbClr val="002244"/>
                </a:solidFill>
              </a:rPr>
              <a:t>T</a:t>
            </a:r>
            <a:r>
              <a:rPr lang="en-GB" sz="1100">
                <a:solidFill>
                  <a:srgbClr val="002244"/>
                </a:solidFill>
              </a:rPr>
              <a:t>ime consuming for doctors and medical staff</a:t>
            </a:r>
            <a:endParaRPr sz="1100">
              <a:solidFill>
                <a:srgbClr val="002244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2244"/>
              </a:buClr>
              <a:buSzPts val="1100"/>
              <a:buChar char="●"/>
            </a:pPr>
            <a:r>
              <a:rPr lang="en-GB" sz="1100">
                <a:solidFill>
                  <a:srgbClr val="002244"/>
                </a:solidFill>
              </a:rPr>
              <a:t>Not adaptable to specific patients</a:t>
            </a:r>
            <a:endParaRPr sz="1100">
              <a:solidFill>
                <a:srgbClr val="002244"/>
              </a:solidFill>
            </a:endParaRPr>
          </a:p>
        </p:txBody>
      </p:sp>
      <p:sp>
        <p:nvSpPr>
          <p:cNvPr id="692" name="Google Shape;692;p96"/>
          <p:cNvSpPr txBox="1"/>
          <p:nvPr/>
        </p:nvSpPr>
        <p:spPr>
          <a:xfrm>
            <a:off x="8097600" y="3904925"/>
            <a:ext cx="104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800"/>
              <a:t>Suo et al., 2021</a:t>
            </a:r>
            <a:endParaRPr i="1" sz="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97"/>
          <p:cNvSpPr txBox="1"/>
          <p:nvPr>
            <p:ph type="ctrTitle"/>
          </p:nvPr>
        </p:nvSpPr>
        <p:spPr>
          <a:xfrm>
            <a:off x="229950" y="34875"/>
            <a:ext cx="8797200" cy="10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Current methods</a:t>
            </a:r>
            <a:r>
              <a:rPr lang="en-GB" sz="2400">
                <a:solidFill>
                  <a:srgbClr val="FF0066"/>
                </a:solidFill>
                <a:latin typeface="Roboto Black"/>
                <a:ea typeface="Roboto Black"/>
                <a:cs typeface="Roboto Black"/>
                <a:sym typeface="Roboto Black"/>
              </a:rPr>
              <a:t>.</a:t>
            </a:r>
            <a:endParaRPr i="1" sz="19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98" name="Google Shape;698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88" y="1704638"/>
            <a:ext cx="4560425" cy="235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9600" y="1726325"/>
            <a:ext cx="4129200" cy="2307275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97"/>
          <p:cNvSpPr txBox="1"/>
          <p:nvPr/>
        </p:nvSpPr>
        <p:spPr>
          <a:xfrm>
            <a:off x="1064923" y="1335100"/>
            <a:ext cx="2750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 u="sng">
                <a:solidFill>
                  <a:srgbClr val="A5A5A5"/>
                </a:solidFill>
              </a:rPr>
              <a:t>Clinician-prescribed breathing waveform</a:t>
            </a:r>
            <a:endParaRPr i="1" sz="1000" u="sng">
              <a:solidFill>
                <a:srgbClr val="A5A5A5"/>
              </a:solidFill>
            </a:endParaRPr>
          </a:p>
        </p:txBody>
      </p:sp>
      <p:sp>
        <p:nvSpPr>
          <p:cNvPr id="701" name="Google Shape;701;p97"/>
          <p:cNvSpPr txBox="1"/>
          <p:nvPr/>
        </p:nvSpPr>
        <p:spPr>
          <a:xfrm>
            <a:off x="6262925" y="1335100"/>
            <a:ext cx="1238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 u="sng">
                <a:solidFill>
                  <a:srgbClr val="A5A5A5"/>
                </a:solidFill>
              </a:rPr>
              <a:t>Current method</a:t>
            </a:r>
            <a:endParaRPr sz="1300">
              <a:solidFill>
                <a:srgbClr val="A5A5A5"/>
              </a:solidFill>
            </a:endParaRPr>
          </a:p>
        </p:txBody>
      </p:sp>
      <p:sp>
        <p:nvSpPr>
          <p:cNvPr id="702" name="Google Shape;702;p97"/>
          <p:cNvSpPr txBox="1"/>
          <p:nvPr/>
        </p:nvSpPr>
        <p:spPr>
          <a:xfrm>
            <a:off x="2503175" y="4247500"/>
            <a:ext cx="5062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100"/>
              <a:buChar char="●"/>
            </a:pPr>
            <a:r>
              <a:rPr lang="en-GB" sz="1100">
                <a:solidFill>
                  <a:srgbClr val="A5A5A5"/>
                </a:solidFill>
              </a:rPr>
              <a:t>Time consuming for doctors and medical staff</a:t>
            </a:r>
            <a:endParaRPr sz="1100">
              <a:solidFill>
                <a:srgbClr val="A5A5A5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100"/>
              <a:buChar char="●"/>
            </a:pPr>
            <a:r>
              <a:rPr lang="en-GB" sz="1100">
                <a:solidFill>
                  <a:srgbClr val="A5A5A5"/>
                </a:solidFill>
              </a:rPr>
              <a:t>Not adaptable to specific patients</a:t>
            </a:r>
            <a:endParaRPr sz="1100">
              <a:solidFill>
                <a:srgbClr val="A5A5A5"/>
              </a:solidFill>
            </a:endParaRPr>
          </a:p>
        </p:txBody>
      </p:sp>
      <p:sp>
        <p:nvSpPr>
          <p:cNvPr id="703" name="Google Shape;703;p97"/>
          <p:cNvSpPr txBox="1"/>
          <p:nvPr/>
        </p:nvSpPr>
        <p:spPr>
          <a:xfrm>
            <a:off x="8097600" y="3904925"/>
            <a:ext cx="104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800">
                <a:solidFill>
                  <a:srgbClr val="A5A5A5"/>
                </a:solidFill>
              </a:rPr>
              <a:t>Suo et al., 2021</a:t>
            </a:r>
            <a:endParaRPr i="1" sz="800">
              <a:solidFill>
                <a:srgbClr val="A5A5A5"/>
              </a:solidFill>
            </a:endParaRPr>
          </a:p>
        </p:txBody>
      </p:sp>
      <p:sp>
        <p:nvSpPr>
          <p:cNvPr id="704" name="Google Shape;704;p97"/>
          <p:cNvSpPr txBox="1"/>
          <p:nvPr>
            <p:ph idx="1" type="body"/>
          </p:nvPr>
        </p:nvSpPr>
        <p:spPr>
          <a:xfrm>
            <a:off x="173400" y="2568723"/>
            <a:ext cx="8797200" cy="523200"/>
          </a:xfrm>
          <a:prstGeom prst="rect">
            <a:avLst/>
          </a:prstGeom>
          <a:solidFill>
            <a:srgbClr val="CFE2F3">
              <a:alpha val="57840"/>
            </a:srgbClr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 u="sng"/>
              <a:t>Objective</a:t>
            </a:r>
            <a:r>
              <a:rPr b="1" lang="en-GB" sz="2000"/>
              <a:t>: Predict the “best” pressure</a:t>
            </a:r>
            <a:endParaRPr b="1" sz="20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98"/>
          <p:cNvSpPr txBox="1"/>
          <p:nvPr>
            <p:ph type="ctrTitle"/>
          </p:nvPr>
        </p:nvSpPr>
        <p:spPr>
          <a:xfrm>
            <a:off x="229950" y="34875"/>
            <a:ext cx="8797200" cy="10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How to</a:t>
            </a:r>
            <a:r>
              <a:rPr lang="en-GB" sz="2400">
                <a:solidFill>
                  <a:srgbClr val="FF0066"/>
                </a:solidFill>
                <a:latin typeface="Roboto Black"/>
                <a:ea typeface="Roboto Black"/>
                <a:cs typeface="Roboto Black"/>
                <a:sym typeface="Roboto Black"/>
              </a:rPr>
              <a:t>.</a:t>
            </a:r>
            <a:endParaRPr i="1" sz="19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10" name="Google Shape;710;p98"/>
          <p:cNvSpPr txBox="1"/>
          <p:nvPr>
            <p:ph idx="12" type="sldNum"/>
          </p:nvPr>
        </p:nvSpPr>
        <p:spPr>
          <a:xfrm>
            <a:off x="8587949" y="481547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11" name="Google Shape;711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1935" y="4148225"/>
            <a:ext cx="575657" cy="57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949" y="2375386"/>
            <a:ext cx="1281075" cy="85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4205" y="2316100"/>
            <a:ext cx="1593875" cy="10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98"/>
          <p:cNvPicPr preferRelativeResize="0"/>
          <p:nvPr/>
        </p:nvPicPr>
        <p:blipFill rotWithShape="1">
          <a:blip r:embed="rId6">
            <a:alphaModFix/>
          </a:blip>
          <a:srcRect b="16842" l="24755" r="26164" t="14551"/>
          <a:stretch/>
        </p:blipFill>
        <p:spPr>
          <a:xfrm>
            <a:off x="6217040" y="1883225"/>
            <a:ext cx="1428025" cy="199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9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64025" y="2106975"/>
            <a:ext cx="698225" cy="139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9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75275" y="4276900"/>
            <a:ext cx="318300" cy="31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98"/>
          <p:cNvPicPr preferRelativeResize="0"/>
          <p:nvPr/>
        </p:nvPicPr>
        <p:blipFill rotWithShape="1">
          <a:blip r:embed="rId9">
            <a:alphaModFix/>
          </a:blip>
          <a:srcRect b="0" l="13771" r="66447" t="0"/>
          <a:stretch/>
        </p:blipFill>
        <p:spPr>
          <a:xfrm>
            <a:off x="2933650" y="4244843"/>
            <a:ext cx="318300" cy="402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98"/>
          <p:cNvPicPr preferRelativeResize="0"/>
          <p:nvPr/>
        </p:nvPicPr>
        <p:blipFill rotWithShape="1">
          <a:blip r:embed="rId10">
            <a:alphaModFix/>
          </a:blip>
          <a:srcRect b="30321" l="0" r="0" t="32468"/>
          <a:stretch/>
        </p:blipFill>
        <p:spPr>
          <a:xfrm>
            <a:off x="6327575" y="4191643"/>
            <a:ext cx="1206975" cy="336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9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6103" y="4565443"/>
            <a:ext cx="824125" cy="318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98"/>
          <p:cNvPicPr preferRelativeResize="0"/>
          <p:nvPr/>
        </p:nvPicPr>
        <p:blipFill rotWithShape="1">
          <a:blip r:embed="rId12">
            <a:alphaModFix/>
          </a:blip>
          <a:srcRect b="28081" l="0" r="0" t="27301"/>
          <a:stretch/>
        </p:blipFill>
        <p:spPr>
          <a:xfrm>
            <a:off x="474675" y="4081400"/>
            <a:ext cx="1206975" cy="4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9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66101" y="3608375"/>
            <a:ext cx="824125" cy="46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98"/>
          <p:cNvPicPr preferRelativeResize="0"/>
          <p:nvPr/>
        </p:nvPicPr>
        <p:blipFill rotWithShape="1">
          <a:blip r:embed="rId14">
            <a:alphaModFix/>
          </a:blip>
          <a:srcRect b="55782" l="12692" r="73285" t="23141"/>
          <a:stretch/>
        </p:blipFill>
        <p:spPr>
          <a:xfrm>
            <a:off x="2029983" y="2200063"/>
            <a:ext cx="1555261" cy="13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98"/>
          <p:cNvSpPr txBox="1"/>
          <p:nvPr/>
        </p:nvSpPr>
        <p:spPr>
          <a:xfrm>
            <a:off x="364163" y="1364019"/>
            <a:ext cx="142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Lung simulation</a:t>
            </a:r>
            <a:endParaRPr i="1"/>
          </a:p>
        </p:txBody>
      </p:sp>
      <p:sp>
        <p:nvSpPr>
          <p:cNvPr id="724" name="Google Shape;724;p98"/>
          <p:cNvSpPr txBox="1"/>
          <p:nvPr/>
        </p:nvSpPr>
        <p:spPr>
          <a:xfrm>
            <a:off x="2261038" y="1364019"/>
            <a:ext cx="132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Preprocessing</a:t>
            </a:r>
            <a:endParaRPr i="1"/>
          </a:p>
        </p:txBody>
      </p:sp>
      <p:sp>
        <p:nvSpPr>
          <p:cNvPr id="725" name="Google Shape;725;p98"/>
          <p:cNvSpPr txBox="1"/>
          <p:nvPr/>
        </p:nvSpPr>
        <p:spPr>
          <a:xfrm>
            <a:off x="4242400" y="1364019"/>
            <a:ext cx="142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Deep Learning</a:t>
            </a:r>
            <a:endParaRPr i="1"/>
          </a:p>
        </p:txBody>
      </p:sp>
      <p:sp>
        <p:nvSpPr>
          <p:cNvPr id="726" name="Google Shape;726;p98"/>
          <p:cNvSpPr txBox="1"/>
          <p:nvPr/>
        </p:nvSpPr>
        <p:spPr>
          <a:xfrm>
            <a:off x="6327575" y="1364019"/>
            <a:ext cx="101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Prediction</a:t>
            </a:r>
            <a:endParaRPr i="1"/>
          </a:p>
        </p:txBody>
      </p:sp>
      <p:sp>
        <p:nvSpPr>
          <p:cNvPr id="727" name="Google Shape;727;p98"/>
          <p:cNvSpPr txBox="1"/>
          <p:nvPr/>
        </p:nvSpPr>
        <p:spPr>
          <a:xfrm>
            <a:off x="7974800" y="1364019"/>
            <a:ext cx="101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Breathing</a:t>
            </a:r>
            <a:endParaRPr i="1"/>
          </a:p>
        </p:txBody>
      </p:sp>
      <p:sp>
        <p:nvSpPr>
          <p:cNvPr id="728" name="Google Shape;728;p98"/>
          <p:cNvSpPr/>
          <p:nvPr/>
        </p:nvSpPr>
        <p:spPr>
          <a:xfrm>
            <a:off x="1681650" y="2765575"/>
            <a:ext cx="393600" cy="185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98"/>
          <p:cNvSpPr/>
          <p:nvPr/>
        </p:nvSpPr>
        <p:spPr>
          <a:xfrm>
            <a:off x="3647925" y="2788850"/>
            <a:ext cx="393600" cy="185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98"/>
          <p:cNvSpPr/>
          <p:nvPr/>
        </p:nvSpPr>
        <p:spPr>
          <a:xfrm>
            <a:off x="5905975" y="2788850"/>
            <a:ext cx="393600" cy="185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98"/>
          <p:cNvSpPr/>
          <p:nvPr/>
        </p:nvSpPr>
        <p:spPr>
          <a:xfrm>
            <a:off x="7707750" y="2765575"/>
            <a:ext cx="393600" cy="185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2" name="Google Shape;732;p9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595365" y="4592417"/>
            <a:ext cx="575675" cy="264358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98"/>
          <p:cNvSpPr/>
          <p:nvPr/>
        </p:nvSpPr>
        <p:spPr>
          <a:xfrm>
            <a:off x="1900525" y="1216450"/>
            <a:ext cx="5940000" cy="3719700"/>
          </a:xfrm>
          <a:prstGeom prst="roundRect">
            <a:avLst>
              <a:gd fmla="val 16667" name="adj"/>
            </a:avLst>
          </a:prstGeom>
          <a:solidFill>
            <a:srgbClr val="D9EAD3">
              <a:alpha val="362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99"/>
          <p:cNvSpPr txBox="1"/>
          <p:nvPr>
            <p:ph type="ctrTitle"/>
          </p:nvPr>
        </p:nvSpPr>
        <p:spPr>
          <a:xfrm>
            <a:off x="229950" y="34875"/>
            <a:ext cx="8797200" cy="10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Application</a:t>
            </a:r>
            <a:r>
              <a:rPr lang="en-GB" sz="2400">
                <a:solidFill>
                  <a:srgbClr val="FF0066"/>
                </a:solidFill>
                <a:latin typeface="Roboto Black"/>
                <a:ea typeface="Roboto Black"/>
                <a:cs typeface="Roboto Black"/>
                <a:sym typeface="Roboto Black"/>
              </a:rPr>
              <a:t>.</a:t>
            </a:r>
            <a:endParaRPr i="1" sz="19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39" name="Google Shape;739;p99"/>
          <p:cNvSpPr txBox="1"/>
          <p:nvPr>
            <p:ph idx="12" type="sldNum"/>
          </p:nvPr>
        </p:nvSpPr>
        <p:spPr>
          <a:xfrm>
            <a:off x="8587949" y="481547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40" name="Google Shape;740;p99"/>
          <p:cNvSpPr txBox="1"/>
          <p:nvPr/>
        </p:nvSpPr>
        <p:spPr>
          <a:xfrm>
            <a:off x="78825" y="1110050"/>
            <a:ext cx="1254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300" u="sng">
                <a:solidFill>
                  <a:schemeClr val="hlink"/>
                </a:solidFill>
                <a:hlinkClick r:id="rId3"/>
              </a:rPr>
              <a:t>Just Breathe</a:t>
            </a:r>
            <a:endParaRPr b="1" i="1" sz="1200">
              <a:solidFill>
                <a:schemeClr val="dk1"/>
              </a:solidFill>
            </a:endParaRPr>
          </a:p>
        </p:txBody>
      </p:sp>
      <p:pic>
        <p:nvPicPr>
          <p:cNvPr id="741" name="Google Shape;741;p99" title="Demo_JustBreathe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9937" y="1150325"/>
            <a:ext cx="5024125" cy="376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00"/>
          <p:cNvSpPr txBox="1"/>
          <p:nvPr>
            <p:ph type="ctrTitle"/>
          </p:nvPr>
        </p:nvSpPr>
        <p:spPr>
          <a:xfrm>
            <a:off x="229950" y="34875"/>
            <a:ext cx="8797200" cy="10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Conclusions &amp; perspectives</a:t>
            </a:r>
            <a:r>
              <a:rPr lang="en-GB" sz="2400">
                <a:solidFill>
                  <a:srgbClr val="FF0066"/>
                </a:solidFill>
                <a:latin typeface="Roboto Black"/>
                <a:ea typeface="Roboto Black"/>
                <a:cs typeface="Roboto Black"/>
                <a:sym typeface="Roboto Black"/>
              </a:rPr>
              <a:t>.</a:t>
            </a:r>
            <a:endParaRPr i="1" sz="19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747" name="Google Shape;747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950" y="1549275"/>
            <a:ext cx="3592852" cy="185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0350" y="1395525"/>
            <a:ext cx="3441250" cy="19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100"/>
          <p:cNvSpPr txBox="1"/>
          <p:nvPr/>
        </p:nvSpPr>
        <p:spPr>
          <a:xfrm>
            <a:off x="651023" y="1159100"/>
            <a:ext cx="2750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 u="sng">
                <a:solidFill>
                  <a:srgbClr val="002244"/>
                </a:solidFill>
              </a:rPr>
              <a:t>Clinician-prescribed breathing waveform</a:t>
            </a:r>
            <a:endParaRPr i="1" sz="1000" u="sng">
              <a:solidFill>
                <a:srgbClr val="002244"/>
              </a:solidFill>
            </a:endParaRPr>
          </a:p>
        </p:txBody>
      </p:sp>
      <p:sp>
        <p:nvSpPr>
          <p:cNvPr id="750" name="Google Shape;750;p100"/>
          <p:cNvSpPr txBox="1"/>
          <p:nvPr/>
        </p:nvSpPr>
        <p:spPr>
          <a:xfrm>
            <a:off x="6521763" y="1159088"/>
            <a:ext cx="1238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 u="sng">
                <a:solidFill>
                  <a:srgbClr val="002244"/>
                </a:solidFill>
              </a:rPr>
              <a:t>Current method</a:t>
            </a:r>
            <a:endParaRPr sz="1300"/>
          </a:p>
        </p:txBody>
      </p:sp>
      <p:sp>
        <p:nvSpPr>
          <p:cNvPr id="751" name="Google Shape;751;p100"/>
          <p:cNvSpPr txBox="1"/>
          <p:nvPr/>
        </p:nvSpPr>
        <p:spPr>
          <a:xfrm>
            <a:off x="8097600" y="3211150"/>
            <a:ext cx="104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800"/>
              <a:t>Suo et al., 2021</a:t>
            </a:r>
            <a:endParaRPr i="1" sz="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rtefac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